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B90A9-B6A9-6E33-13F7-CF6E161F8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5A0EE-6AA2-C86C-5261-5558F68A3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69014-C497-AA66-71BC-50DFB5F6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436-8D65-4C2D-824E-ABFF4107956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5D98C-3ED1-6314-1FC8-88F81CE4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7B055-434D-56C6-45C7-95F381DE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EF9-47F0-4CE3-8EA7-056EB6361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5B0F3-8F20-C6A9-28A2-86DE93790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860E7-2BF1-66FD-B97C-476D1FF74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59185-ED13-AA82-B696-8900B4A8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436-8D65-4C2D-824E-ABFF4107956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9B50D-8613-8891-6DA1-3036621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652C4-9BF2-ABCC-D814-D5ADD1D3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EF9-47F0-4CE3-8EA7-056EB6361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6B374-147F-5801-4C52-BED87BE79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06D97-C46F-6476-EC9E-D010380D6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FA97F-CE1B-BA14-8FC9-8278DB305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436-8D65-4C2D-824E-ABFF4107956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D0289-0532-AE9C-28E6-A2B9A0F0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C11A-6138-EFE1-D58C-BD79CCED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EF9-47F0-4CE3-8EA7-056EB6361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6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15DBD-9C9F-F511-A8FC-87E3ECC8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92846-8301-131C-F227-0CACDF119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578D1-577F-7591-B4F4-A1A8BDDB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436-8D65-4C2D-824E-ABFF4107956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234CD-4345-02BD-6854-B865CF52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E5152-3CEC-2A8F-6765-5428AC8D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EF9-47F0-4CE3-8EA7-056EB6361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6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5E4F-C5E5-911E-5CC6-74C81B06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4B592-7116-D2F9-FD84-726CC8139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2E1B5-A84B-DDB5-5AC9-1ADC2797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436-8D65-4C2D-824E-ABFF4107956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EDFD6-6097-4F30-3303-DFC8ED67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9C1D5-D3FE-E5E3-D44C-EAB9FD5D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EF9-47F0-4CE3-8EA7-056EB6361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A030-1F83-23E8-75D5-5CC85166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3D2D3-5F4C-84A0-2E9D-3D1F43DA2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7B717-859D-3C0C-C3FE-00ABABC50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4E6DF-D2E4-AB79-8F27-BC3771170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436-8D65-4C2D-824E-ABFF4107956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CD9E3-FAE8-5E6A-8569-D6761A31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4F4C6-36CC-B53C-0066-5C2D14A5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EF9-47F0-4CE3-8EA7-056EB6361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7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F2C46-C4BC-8714-067D-682C157F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9CE7C-93AB-5604-7E3E-EBB06CEB4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CB72C-5E5C-F5A6-B0A1-F5B47FD29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06F67-58F3-633E-B89D-5C7AA64D2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FEBAF-01F9-F002-DFFD-2D3B62F6E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1AA740-E854-01D5-D422-0FDFF855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436-8D65-4C2D-824E-ABFF4107956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DF6B7-F773-ACB3-CC1A-BB0B4484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4EA0D-5956-010F-DC7B-EE5C1C1C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EF9-47F0-4CE3-8EA7-056EB6361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1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3B21-F28C-C375-C822-20A72947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62F9F-ACED-3D59-1782-7E982626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436-8D65-4C2D-824E-ABFF4107956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1E5DE-F1C9-E872-E132-E3DBFEA6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38A9B-6CEA-BCC6-C22C-34128A77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EF9-47F0-4CE3-8EA7-056EB6361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1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6833D2-4F66-67D1-F06B-8B6356CC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436-8D65-4C2D-824E-ABFF4107956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5972F-CEF3-7656-AAEE-D95B594B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41642-BBD3-A381-1D8E-7D7BEAE7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EF9-47F0-4CE3-8EA7-056EB6361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7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564C-936A-EE0B-82EB-CD42FCB7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2F70C-5660-757C-BE68-D6508F19C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E8643-CE36-8278-459A-7B46CB7C6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506B2-445E-2917-EF55-B7105A8B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436-8D65-4C2D-824E-ABFF4107956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C858C-6FE1-090C-D8BA-E6CAB703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BD7E2-3D60-C34A-9DE6-0DE84EA8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EF9-47F0-4CE3-8EA7-056EB6361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ED37-7977-3478-A022-DE56E406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5C9148-87AC-E1B7-7415-30686C5F9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2F2B3-65F3-1CA1-DC82-A237D6F1B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A36E7-5D5B-CC81-BB00-9774CFA2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436-8D65-4C2D-824E-ABFF4107956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5ED6D-9254-2E1E-1C1E-932FA36D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B9693-6821-5051-3A40-9BC6130E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EF9-47F0-4CE3-8EA7-056EB6361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2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C4271-2F04-4605-8877-57C0A84A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C6946-3578-74B1-41CE-EC3C1C8D7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16C3D-393C-D884-8E7A-687C9F318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463436-8D65-4C2D-824E-ABFF4107956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3DFD-FFDA-8610-D1D1-CA41D621B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4A33D-820C-D75D-3F73-030876F0D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3CAEF9-47F0-4CE3-8EA7-056EB6361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429B-29D5-8488-451D-218AA78ED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F570F-15F1-5868-1F48-C94FD239B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Thorson, Scott</a:t>
            </a:r>
          </a:p>
        </p:txBody>
      </p:sp>
    </p:spTree>
    <p:extLst>
      <p:ext uri="{BB962C8B-B14F-4D97-AF65-F5344CB8AC3E}">
        <p14:creationId xmlns:p14="http://schemas.microsoft.com/office/powerpoint/2010/main" val="302780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3DB94785-E0BC-1334-CA99-08A574411E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8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8D6A693A-61E1-D913-C675-9BF4EEB9D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9CA64330-81BE-5F65-F037-B32EB59639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1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A275BD14-8887-5DFE-605A-7775FDC81B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6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1152AAEE-5077-EDAC-FDF6-4927B3405E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8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A71166A4-B260-6C5D-1D57-37E7FA2449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4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D31A3C81-6724-1F24-3CA4-75DF080A44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6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E4A09E21-A585-7359-28C2-89FFA71B6A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0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428F8DDE-F185-CDD6-268D-E14B706AB4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69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1B348152-3AFC-AB7B-DE0C-530DAA0EFB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4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2C142F30-834A-3229-5A95-1D45981461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77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AFFA695C-66C7-3D58-9A24-159DE1B2CC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27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7EF3761A-1F7A-FCB9-D9E7-904299F406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30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AC7D0363-0993-7695-8ADF-4069332DED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04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6C29830E-381C-CBFF-2CF3-29823C1902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3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AF694982-446C-1949-0885-ADEDC3E086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16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84C816D4-CDBC-0AF7-43D8-B0E1E93023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91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">
            <a:extLst>
              <a:ext uri="{FF2B5EF4-FFF2-40B4-BE49-F238E27FC236}">
                <a16:creationId xmlns:a16="http://schemas.microsoft.com/office/drawing/2014/main" id="{B5F9A029-66AA-7958-B8AB-F68E92ED4E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77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">
            <a:extLst>
              <a:ext uri="{FF2B5EF4-FFF2-40B4-BE49-F238E27FC236}">
                <a16:creationId xmlns:a16="http://schemas.microsoft.com/office/drawing/2014/main" id="{AE026121-52AD-87A8-4B4F-6D2FBC7DA5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5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F9C23599-B884-DABD-CF82-0D5D43D846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7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00CB967D-A392-1A6D-10C7-5FF7740C80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6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64784B13-810E-1095-7EEE-3FE1F5522F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6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79F3C5B6-9A63-B317-ACBA-E703C5A715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4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3F41E27D-7C27-6960-D3C2-051F3CF343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C7C615D1-B7E4-DE44-B1B6-D1618A81A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3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E47033E2-F8A1-CF49-F168-0A0ADD6EBE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99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Thorson, Scott</dc:creator>
  <cp:lastModifiedBy>Thorson, Scott</cp:lastModifiedBy>
  <cp:revision>1</cp:revision>
  <dcterms:created xsi:type="dcterms:W3CDTF">2024-04-03T22:44:21Z</dcterms:created>
  <dcterms:modified xsi:type="dcterms:W3CDTF">2024-04-03T22:45:09Z</dcterms:modified>
</cp:coreProperties>
</file>