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352" r:id="rId2"/>
    <p:sldId id="353" r:id="rId3"/>
    <p:sldId id="354" r:id="rId4"/>
    <p:sldId id="359" r:id="rId5"/>
    <p:sldId id="357" r:id="rId6"/>
    <p:sldId id="36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ED7"/>
    <a:srgbClr val="DB8436"/>
    <a:srgbClr val="782C1A"/>
    <a:srgbClr val="B142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4" autoAdjust="0"/>
    <p:restoredTop sz="96260"/>
  </p:normalViewPr>
  <p:slideViewPr>
    <p:cSldViewPr snapToGrid="0">
      <p:cViewPr varScale="1">
        <p:scale>
          <a:sx n="60" d="100"/>
          <a:sy n="60" d="100"/>
        </p:scale>
        <p:origin x="176" y="18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875103-3853-524E-BDE0-D6ED41F711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8EFA17-EB9A-F24A-A6B3-F32919C28B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65627-F10F-CB42-B9DA-B05722B80A7B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41D430-8260-9A43-97F4-52AE8C7B6B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B848C-38DB-2C45-AC93-4829043D25D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57063-1432-0E44-B39D-167EB3C4D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59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4556D-25AA-AF4D-BDDE-1850B3AD42C6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7F9CD-00D8-0546-96AC-EEFDBC80C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7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027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548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87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53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6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7F9CD-00D8-0546-96AC-EEFDBC80C8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2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93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9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1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7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2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1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54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6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3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27858-9244-4223-9437-413EA497B3E1}" type="datetimeFigureOut">
              <a:rPr lang="en-US" smtClean="0"/>
              <a:t>4/3/24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12D1-5C9E-4616-A513-01E606BEF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40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b="16445"/>
          <a:stretch/>
        </p:blipFill>
        <p:spPr>
          <a:xfrm>
            <a:off x="6702333" y="3931920"/>
            <a:ext cx="2441381" cy="11495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54"/>
            <a:ext cx="9143999" cy="514039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F982344B-2381-4C95-9352-E57EC4E6D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7"/>
            <a:ext cx="7886700" cy="1289444"/>
          </a:xfrm>
        </p:spPr>
        <p:txBody>
          <a:bodyPr>
            <a:normAutofit/>
          </a:bodyPr>
          <a:lstStyle/>
          <a:p>
            <a:r>
              <a:rPr lang="en-US" sz="7200" b="1" i="1" dirty="0">
                <a:latin typeface="Baskerville" panose="02020502070401020303" pitchFamily="18" charset="0"/>
                <a:ea typeface="Baskerville" panose="02020502070401020303" pitchFamily="18" charset="0"/>
                <a:cs typeface="Aharoni" panose="02010803020104030203" pitchFamily="2" charset="-79"/>
              </a:rPr>
              <a:t>Are You Full?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971FA5-3D9F-47AA-8826-AA6A76E74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689265"/>
            <a:ext cx="7886700" cy="1125140"/>
          </a:xfrm>
        </p:spPr>
        <p:txBody>
          <a:bodyPr>
            <a:normAutofit/>
          </a:bodyPr>
          <a:lstStyle/>
          <a:p>
            <a:r>
              <a:rPr lang="en-US" dirty="0"/>
              <a:t>Rocky Mountain District Conference</a:t>
            </a:r>
          </a:p>
        </p:txBody>
      </p:sp>
    </p:spTree>
    <p:extLst>
      <p:ext uri="{BB962C8B-B14F-4D97-AF65-F5344CB8AC3E}">
        <p14:creationId xmlns:p14="http://schemas.microsoft.com/office/powerpoint/2010/main" val="2735890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b="16445"/>
          <a:stretch/>
        </p:blipFill>
        <p:spPr>
          <a:xfrm>
            <a:off x="6702333" y="3931920"/>
            <a:ext cx="2441381" cy="11495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4"/>
            <a:ext cx="9143999" cy="514039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D0DD89-4646-4471-A096-EB590B9A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I. The Fullness of the Spirit is Worth Pursuing/Waiting for </a:t>
            </a:r>
            <a:r>
              <a:rPr lang="en-US" b="1" u="sng" dirty="0"/>
              <a:t>Intentionally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FDA77C-62D7-4B3C-A6C5-4CBA93501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Pursuing with Focused Intent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  <a:buNone/>
            </a:pPr>
            <a:r>
              <a:rPr lang="en-US" sz="3000" b="1" dirty="0"/>
              <a:t>   Acts 1:3-8; Luke 11:5-13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Waiting Practically—Acts 1:12-14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How do we wait?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81017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531" y="1554"/>
            <a:ext cx="9144000" cy="51403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684AC0-D6C4-4581-8781-22D4796B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II. The work of the Holy Spirit empowers Christ followers.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92A65-18C7-403E-AD7C-AC8B608ED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611" y="1268018"/>
            <a:ext cx="8562108" cy="3364705"/>
          </a:xfrm>
        </p:spPr>
        <p:txBody>
          <a:bodyPr>
            <a:normAutofit/>
          </a:bodyPr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They proclaimed truth </a:t>
            </a:r>
            <a:r>
              <a:rPr lang="en-US" altLang="en-US" u="sng" dirty="0"/>
              <a:t>boldly</a:t>
            </a:r>
            <a:r>
              <a:rPr lang="en-US" altLang="en-US" dirty="0"/>
              <a:t> and with </a:t>
            </a:r>
            <a:r>
              <a:rPr lang="en-US" altLang="en-US" u="sng" dirty="0"/>
              <a:t>power</a:t>
            </a:r>
            <a:r>
              <a:rPr lang="en-US" altLang="en-US" dirty="0"/>
              <a:t>. (Acts 2:4, 40-41; 4:8, 31; 6:8-10)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altLang="en-US" dirty="0"/>
              <a:t>The </a:t>
            </a:r>
            <a:r>
              <a:rPr lang="en-US" altLang="en-US" u="sng" dirty="0"/>
              <a:t>change</a:t>
            </a:r>
            <a:r>
              <a:rPr lang="en-US" altLang="en-US" dirty="0"/>
              <a:t> in the lives of the disciples. (Lk. 24:45—opened their minds; Acts 1:8—gave power, witnesses; Acts 4:13-14—courage, astonished)</a:t>
            </a:r>
          </a:p>
          <a:p>
            <a:pPr marL="514350" indent="-514350">
              <a:buFontTx/>
              <a:buAutoNum type="arabicPeriod" startAt="2"/>
            </a:pPr>
            <a:r>
              <a:rPr lang="en-US" altLang="en-US" dirty="0"/>
              <a:t>They were given </a:t>
            </a:r>
            <a:r>
              <a:rPr lang="en-US" altLang="en-US" u="sng" dirty="0"/>
              <a:t>direction</a:t>
            </a:r>
            <a:r>
              <a:rPr lang="en-US" altLang="en-US" dirty="0"/>
              <a:t>.  (Acts 8:4-8, 26-40; 9:17; 10:19; 11:12)</a:t>
            </a:r>
            <a:endParaRPr lang="en-US" altLang="en-US" u="sng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9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4"/>
            <a:ext cx="9144000" cy="51403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684AC0-D6C4-4581-8781-22D4796BE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The Disciples &amp; Early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92A65-18C7-403E-AD7C-AC8B608ED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 startAt="4"/>
            </a:pPr>
            <a:r>
              <a:rPr lang="en-US" dirty="0"/>
              <a:t>They saw and confronted sin:  Acts 5:3,9 </a:t>
            </a:r>
            <a:r>
              <a:rPr lang="en-US" dirty="0" err="1"/>
              <a:t>Annanias</a:t>
            </a:r>
            <a:r>
              <a:rPr lang="en-US" dirty="0"/>
              <a:t>; Acts 13:9-10 Paul and </a:t>
            </a:r>
            <a:r>
              <a:rPr lang="en-US" dirty="0" err="1"/>
              <a:t>Elymas</a:t>
            </a:r>
            <a:endParaRPr lang="en-US" dirty="0"/>
          </a:p>
          <a:p>
            <a:pPr marL="514350" lvl="0" indent="-514350">
              <a:buAutoNum type="arabicPeriod" startAt="4"/>
            </a:pPr>
            <a:r>
              <a:rPr lang="en-US" b="1" u="sng" dirty="0"/>
              <a:t>Healing</a:t>
            </a:r>
            <a:r>
              <a:rPr lang="en-US" dirty="0"/>
              <a:t>—They saw that they had faith to be healed.  Acts 14:8-10</a:t>
            </a:r>
          </a:p>
          <a:p>
            <a:pPr marL="514350" lvl="0" indent="-514350">
              <a:buAutoNum type="arabicPeriod" startAt="4"/>
            </a:pPr>
            <a:r>
              <a:rPr lang="en-US" dirty="0"/>
              <a:t>The Ministry of the Body—Fellowship, Salvation Acts 2:42-47</a:t>
            </a:r>
          </a:p>
          <a:p>
            <a:pPr marL="514350" lvl="0" indent="-514350">
              <a:buAutoNum type="arabicPeriod" startAt="4"/>
            </a:pPr>
            <a:r>
              <a:rPr lang="en-US" dirty="0"/>
              <a:t>They were </a:t>
            </a:r>
            <a:r>
              <a:rPr lang="en-US" b="1" u="sng" dirty="0"/>
              <a:t>witnesses</a:t>
            </a:r>
            <a:r>
              <a:rPr lang="en-US" dirty="0"/>
              <a:t>—Acts 1:8 </a:t>
            </a:r>
          </a:p>
        </p:txBody>
      </p:sp>
    </p:spTree>
    <p:extLst>
      <p:ext uri="{BB962C8B-B14F-4D97-AF65-F5344CB8AC3E}">
        <p14:creationId xmlns:p14="http://schemas.microsoft.com/office/powerpoint/2010/main" val="370186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b="16445"/>
          <a:stretch/>
        </p:blipFill>
        <p:spPr>
          <a:xfrm>
            <a:off x="6702333" y="3931920"/>
            <a:ext cx="2441381" cy="11495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4"/>
            <a:ext cx="9143999" cy="514039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D0DD89-4646-4471-A096-EB590B9A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III.  What </a:t>
            </a:r>
            <a:r>
              <a:rPr lang="en-US" u="sng" dirty="0"/>
              <a:t>Hinders</a:t>
            </a:r>
            <a:r>
              <a:rPr lang="en-US" dirty="0"/>
              <a:t> us from being filled with the Holy Spirit?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FDA77C-62D7-4B3C-A6C5-4CBA93501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u="sng" dirty="0"/>
              <a:t>Good </a:t>
            </a:r>
            <a:r>
              <a:rPr lang="en-US" sz="3000" b="1" dirty="0"/>
              <a:t>things we love to much</a:t>
            </a:r>
            <a:endParaRPr lang="en-US" sz="3000" b="1" u="sng" dirty="0"/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u="sng" dirty="0"/>
              <a:t>Known</a:t>
            </a:r>
            <a:r>
              <a:rPr lang="en-US" sz="3000" b="1" dirty="0"/>
              <a:t> sin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Unwilling to </a:t>
            </a:r>
            <a:r>
              <a:rPr lang="en-US" sz="3000" b="1" u="sng" dirty="0"/>
              <a:t>proclaim</a:t>
            </a:r>
            <a:r>
              <a:rPr lang="en-US" sz="3000" b="1" dirty="0"/>
              <a:t> Jesus Christ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Lack of </a:t>
            </a:r>
            <a:r>
              <a:rPr lang="en-US" sz="3000" b="1" u="sng" dirty="0"/>
              <a:t>longing</a:t>
            </a:r>
            <a:r>
              <a:rPr lang="en-US" sz="3000" b="1" dirty="0"/>
              <a:t>; Unwillingness to die to self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u="sng" dirty="0"/>
              <a:t>Half</a:t>
            </a:r>
            <a:r>
              <a:rPr lang="en-US" sz="3000" b="1" dirty="0"/>
              <a:t>-hearted obedience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Other treasures that are more important</a:t>
            </a:r>
          </a:p>
        </p:txBody>
      </p:sp>
    </p:spTree>
    <p:extLst>
      <p:ext uri="{BB962C8B-B14F-4D97-AF65-F5344CB8AC3E}">
        <p14:creationId xmlns:p14="http://schemas.microsoft.com/office/powerpoint/2010/main" val="1378280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b="16445"/>
          <a:stretch/>
        </p:blipFill>
        <p:spPr>
          <a:xfrm>
            <a:off x="6702333" y="3931920"/>
            <a:ext cx="2441381" cy="114952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4"/>
            <a:ext cx="9143999" cy="5140392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F8D0DD89-4646-4471-A096-EB590B9A1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to Consider: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AFDA77C-62D7-4B3C-A6C5-4CBA93501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45029"/>
            <a:ext cx="7886700" cy="3587694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How important is the Spirit-filled life personally?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How great is your level of longing?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What are the ‘rocks’ that hinder Spirit fullness in your life?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What would it look like for there to be surrender and freedom in these areas?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C6BB"/>
              </a:buClr>
            </a:pPr>
            <a:r>
              <a:rPr lang="en-US" sz="3000" b="1" dirty="0"/>
              <a:t>How desperate are you for this kind of move of God?</a:t>
            </a:r>
          </a:p>
        </p:txBody>
      </p:sp>
    </p:spTree>
    <p:extLst>
      <p:ext uri="{BB962C8B-B14F-4D97-AF65-F5344CB8AC3E}">
        <p14:creationId xmlns:p14="http://schemas.microsoft.com/office/powerpoint/2010/main" val="428086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19514</TotalTime>
  <Words>288</Words>
  <Application>Microsoft Macintosh PowerPoint</Application>
  <PresentationFormat>On-screen Show (16:9)</PresentationFormat>
  <Paragraphs>35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Baskerville</vt:lpstr>
      <vt:lpstr>Calibri</vt:lpstr>
      <vt:lpstr>Calibri Light</vt:lpstr>
      <vt:lpstr>Office Theme</vt:lpstr>
      <vt:lpstr>Are You Full?</vt:lpstr>
      <vt:lpstr>I. The Fullness of the Spirit is Worth Pursuing/Waiting for Intentionally</vt:lpstr>
      <vt:lpstr>II. The work of the Holy Spirit empowers Christ followers.</vt:lpstr>
      <vt:lpstr>II. The Disciples &amp; Early Church</vt:lpstr>
      <vt:lpstr>III.  What Hinders us from being filled with the Holy Spirit?</vt:lpstr>
      <vt:lpstr>Thoughts to Consider: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Douglas, Stacy</dc:creator>
  <cp:lastModifiedBy>Rob Douglas</cp:lastModifiedBy>
  <cp:revision>31</cp:revision>
  <cp:lastPrinted>2019-02-27T17:09:26Z</cp:lastPrinted>
  <dcterms:created xsi:type="dcterms:W3CDTF">2019-02-24T16:31:33Z</dcterms:created>
  <dcterms:modified xsi:type="dcterms:W3CDTF">2024-04-03T10:32:07Z</dcterms:modified>
</cp:coreProperties>
</file>