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80" r:id="rId2"/>
    <p:sldMasterId id="2147483681" r:id="rId3"/>
    <p:sldMasterId id="2147483665" r:id="rId4"/>
    <p:sldMasterId id="2147483685" r:id="rId5"/>
  </p:sldMasterIdLst>
  <p:notesMasterIdLst>
    <p:notesMasterId r:id="rId13"/>
  </p:notesMasterIdLst>
  <p:handoutMasterIdLst>
    <p:handoutMasterId r:id="rId14"/>
  </p:handoutMasterIdLst>
  <p:sldIdLst>
    <p:sldId id="357" r:id="rId6"/>
    <p:sldId id="358" r:id="rId7"/>
    <p:sldId id="359" r:id="rId8"/>
    <p:sldId id="360" r:id="rId9"/>
    <p:sldId id="362" r:id="rId10"/>
    <p:sldId id="361" r:id="rId11"/>
    <p:sldId id="262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B54"/>
    <a:srgbClr val="446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04" autoAdjust="0"/>
    <p:restoredTop sz="86395" autoAdjust="0"/>
  </p:normalViewPr>
  <p:slideViewPr>
    <p:cSldViewPr snapToGrid="0">
      <p:cViewPr>
        <p:scale>
          <a:sx n="94" d="100"/>
          <a:sy n="94" d="100"/>
        </p:scale>
        <p:origin x="1496" y="10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9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823E2-D410-2948-8035-56FA65D6DBAB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14DBB06-EA55-6C4B-9E6E-9E57B97B34F6}">
      <dgm:prSet/>
      <dgm:spPr/>
      <dgm:t>
        <a:bodyPr/>
        <a:lstStyle/>
        <a:p>
          <a:r>
            <a:rPr lang="en-US" dirty="0"/>
            <a:t>The District</a:t>
          </a:r>
        </a:p>
      </dgm:t>
    </dgm:pt>
    <dgm:pt modelId="{20ACA3BB-6AA6-514C-B9A0-86EDFDAE8FD7}" type="parTrans" cxnId="{3B652991-8619-654D-9249-4D8DD88F3148}">
      <dgm:prSet/>
      <dgm:spPr/>
      <dgm:t>
        <a:bodyPr/>
        <a:lstStyle/>
        <a:p>
          <a:endParaRPr lang="en-US"/>
        </a:p>
      </dgm:t>
    </dgm:pt>
    <dgm:pt modelId="{B3FCFD37-7FD0-F544-BB6C-5EC1368E4D2D}" type="sibTrans" cxnId="{3B652991-8619-654D-9249-4D8DD88F3148}">
      <dgm:prSet/>
      <dgm:spPr/>
      <dgm:t>
        <a:bodyPr/>
        <a:lstStyle/>
        <a:p>
          <a:endParaRPr lang="en-US"/>
        </a:p>
      </dgm:t>
    </dgm:pt>
    <dgm:pt modelId="{4983C209-B659-BE40-B1AB-1EDA6218B247}">
      <dgm:prSet/>
      <dgm:spPr/>
      <dgm:t>
        <a:bodyPr/>
        <a:lstStyle/>
        <a:p>
          <a:r>
            <a:rPr lang="en-US" dirty="0"/>
            <a:t>The Church</a:t>
          </a:r>
        </a:p>
      </dgm:t>
    </dgm:pt>
    <dgm:pt modelId="{A45A2675-03C6-0C4D-A3C5-8BAFBC834CE6}" type="parTrans" cxnId="{DEC700F9-4D8D-8C48-98AA-366319B2CC16}">
      <dgm:prSet/>
      <dgm:spPr/>
      <dgm:t>
        <a:bodyPr/>
        <a:lstStyle/>
        <a:p>
          <a:endParaRPr lang="en-US"/>
        </a:p>
      </dgm:t>
    </dgm:pt>
    <dgm:pt modelId="{FDFE98C2-5573-C740-9349-507DA65B44F5}" type="sibTrans" cxnId="{DEC700F9-4D8D-8C48-98AA-366319B2CC16}">
      <dgm:prSet/>
      <dgm:spPr/>
      <dgm:t>
        <a:bodyPr/>
        <a:lstStyle/>
        <a:p>
          <a:endParaRPr lang="en-US"/>
        </a:p>
      </dgm:t>
    </dgm:pt>
    <dgm:pt modelId="{263C8742-8997-A142-9912-62FE32E35226}">
      <dgm:prSet/>
      <dgm:spPr/>
      <dgm:t>
        <a:bodyPr/>
        <a:lstStyle/>
        <a:p>
          <a:r>
            <a:rPr lang="en-US"/>
            <a:t>The Pastor</a:t>
          </a:r>
        </a:p>
      </dgm:t>
    </dgm:pt>
    <dgm:pt modelId="{77EDAD4C-34DC-434C-B7A6-F7B620AF276F}" type="parTrans" cxnId="{07BCCB80-85DC-AE48-86B7-99E8FE60B2BC}">
      <dgm:prSet/>
      <dgm:spPr/>
      <dgm:t>
        <a:bodyPr/>
        <a:lstStyle/>
        <a:p>
          <a:endParaRPr lang="en-US"/>
        </a:p>
      </dgm:t>
    </dgm:pt>
    <dgm:pt modelId="{879B3AC1-175F-8C42-8C3C-A36F9552B65D}" type="sibTrans" cxnId="{07BCCB80-85DC-AE48-86B7-99E8FE60B2BC}">
      <dgm:prSet/>
      <dgm:spPr/>
      <dgm:t>
        <a:bodyPr/>
        <a:lstStyle/>
        <a:p>
          <a:endParaRPr lang="en-US"/>
        </a:p>
      </dgm:t>
    </dgm:pt>
    <dgm:pt modelId="{87165A54-2967-FA4A-8A4E-5538A83CD721}">
      <dgm:prSet/>
      <dgm:spPr/>
      <dgm:t>
        <a:bodyPr/>
        <a:lstStyle/>
        <a:p>
          <a:r>
            <a:rPr lang="en-US"/>
            <a:t>The Leader</a:t>
          </a:r>
        </a:p>
      </dgm:t>
    </dgm:pt>
    <dgm:pt modelId="{33D70C6B-AE90-1347-82DA-11A3E334137E}" type="parTrans" cxnId="{D54CC0A2-6541-2243-A559-9240172EC371}">
      <dgm:prSet/>
      <dgm:spPr/>
      <dgm:t>
        <a:bodyPr/>
        <a:lstStyle/>
        <a:p>
          <a:endParaRPr lang="en-US"/>
        </a:p>
      </dgm:t>
    </dgm:pt>
    <dgm:pt modelId="{6B5653C0-AB30-1940-A971-B0407D110B73}" type="sibTrans" cxnId="{D54CC0A2-6541-2243-A559-9240172EC371}">
      <dgm:prSet/>
      <dgm:spPr/>
      <dgm:t>
        <a:bodyPr/>
        <a:lstStyle/>
        <a:p>
          <a:endParaRPr lang="en-US"/>
        </a:p>
      </dgm:t>
    </dgm:pt>
    <dgm:pt modelId="{0E6BFA73-DC9A-8647-BCB3-03C0B26B63A4}" type="pres">
      <dgm:prSet presAssocID="{551823E2-D410-2948-8035-56FA65D6DBAB}" presName="cycle" presStyleCnt="0">
        <dgm:presLayoutVars>
          <dgm:dir/>
          <dgm:resizeHandles val="exact"/>
        </dgm:presLayoutVars>
      </dgm:prSet>
      <dgm:spPr/>
    </dgm:pt>
    <dgm:pt modelId="{9FFA0A44-DD55-8849-8ACE-70CB73591309}" type="pres">
      <dgm:prSet presAssocID="{914DBB06-EA55-6C4B-9E6E-9E57B97B34F6}" presName="node" presStyleLbl="node1" presStyleIdx="0" presStyleCnt="4">
        <dgm:presLayoutVars>
          <dgm:bulletEnabled val="1"/>
        </dgm:presLayoutVars>
      </dgm:prSet>
      <dgm:spPr/>
    </dgm:pt>
    <dgm:pt modelId="{E529223C-0B5D-794F-9337-64D5989694C8}" type="pres">
      <dgm:prSet presAssocID="{B3FCFD37-7FD0-F544-BB6C-5EC1368E4D2D}" presName="sibTrans" presStyleLbl="sibTrans2D1" presStyleIdx="0" presStyleCnt="4"/>
      <dgm:spPr/>
    </dgm:pt>
    <dgm:pt modelId="{403FF0D4-3FE3-C248-89BD-47CA3A81C1AB}" type="pres">
      <dgm:prSet presAssocID="{B3FCFD37-7FD0-F544-BB6C-5EC1368E4D2D}" presName="connectorText" presStyleLbl="sibTrans2D1" presStyleIdx="0" presStyleCnt="4"/>
      <dgm:spPr/>
    </dgm:pt>
    <dgm:pt modelId="{C6EB0CCE-9CF1-1B4F-8C43-CD02829B5785}" type="pres">
      <dgm:prSet presAssocID="{4983C209-B659-BE40-B1AB-1EDA6218B247}" presName="node" presStyleLbl="node1" presStyleIdx="1" presStyleCnt="4">
        <dgm:presLayoutVars>
          <dgm:bulletEnabled val="1"/>
        </dgm:presLayoutVars>
      </dgm:prSet>
      <dgm:spPr/>
    </dgm:pt>
    <dgm:pt modelId="{20737C47-AC68-934D-AEFD-74F19E595A67}" type="pres">
      <dgm:prSet presAssocID="{FDFE98C2-5573-C740-9349-507DA65B44F5}" presName="sibTrans" presStyleLbl="sibTrans2D1" presStyleIdx="1" presStyleCnt="4"/>
      <dgm:spPr/>
    </dgm:pt>
    <dgm:pt modelId="{38FDEA65-73DC-664F-BF57-09A95BB842E6}" type="pres">
      <dgm:prSet presAssocID="{FDFE98C2-5573-C740-9349-507DA65B44F5}" presName="connectorText" presStyleLbl="sibTrans2D1" presStyleIdx="1" presStyleCnt="4"/>
      <dgm:spPr/>
    </dgm:pt>
    <dgm:pt modelId="{70B8FDD9-98F7-4D4D-A978-E10F7B280253}" type="pres">
      <dgm:prSet presAssocID="{263C8742-8997-A142-9912-62FE32E35226}" presName="node" presStyleLbl="node1" presStyleIdx="2" presStyleCnt="4">
        <dgm:presLayoutVars>
          <dgm:bulletEnabled val="1"/>
        </dgm:presLayoutVars>
      </dgm:prSet>
      <dgm:spPr/>
    </dgm:pt>
    <dgm:pt modelId="{BE4496ED-FA0A-BB43-9D36-2EFAA9EE19A7}" type="pres">
      <dgm:prSet presAssocID="{879B3AC1-175F-8C42-8C3C-A36F9552B65D}" presName="sibTrans" presStyleLbl="sibTrans2D1" presStyleIdx="2" presStyleCnt="4"/>
      <dgm:spPr/>
    </dgm:pt>
    <dgm:pt modelId="{A7B8AD90-02A5-AC44-8A9E-BD01BEDFC761}" type="pres">
      <dgm:prSet presAssocID="{879B3AC1-175F-8C42-8C3C-A36F9552B65D}" presName="connectorText" presStyleLbl="sibTrans2D1" presStyleIdx="2" presStyleCnt="4"/>
      <dgm:spPr/>
    </dgm:pt>
    <dgm:pt modelId="{FED76EA1-88C3-A243-AEFF-09B56C587842}" type="pres">
      <dgm:prSet presAssocID="{87165A54-2967-FA4A-8A4E-5538A83CD721}" presName="node" presStyleLbl="node1" presStyleIdx="3" presStyleCnt="4">
        <dgm:presLayoutVars>
          <dgm:bulletEnabled val="1"/>
        </dgm:presLayoutVars>
      </dgm:prSet>
      <dgm:spPr/>
    </dgm:pt>
    <dgm:pt modelId="{4F2C9089-9EA0-BF45-9E2F-4155F418DF58}" type="pres">
      <dgm:prSet presAssocID="{6B5653C0-AB30-1940-A971-B0407D110B73}" presName="sibTrans" presStyleLbl="sibTrans2D1" presStyleIdx="3" presStyleCnt="4"/>
      <dgm:spPr/>
    </dgm:pt>
    <dgm:pt modelId="{1E1F9572-59C9-9442-AA81-666CC35AD423}" type="pres">
      <dgm:prSet presAssocID="{6B5653C0-AB30-1940-A971-B0407D110B73}" presName="connectorText" presStyleLbl="sibTrans2D1" presStyleIdx="3" presStyleCnt="4"/>
      <dgm:spPr/>
    </dgm:pt>
  </dgm:ptLst>
  <dgm:cxnLst>
    <dgm:cxn modelId="{FE7B0F05-7B81-0448-80FA-D6E850FCB957}" type="presOf" srcId="{FDFE98C2-5573-C740-9349-507DA65B44F5}" destId="{20737C47-AC68-934D-AEFD-74F19E595A67}" srcOrd="0" destOrd="0" presId="urn:microsoft.com/office/officeart/2005/8/layout/cycle2"/>
    <dgm:cxn modelId="{804BB317-574D-B744-BC99-6EF1DB11E760}" type="presOf" srcId="{B3FCFD37-7FD0-F544-BB6C-5EC1368E4D2D}" destId="{403FF0D4-3FE3-C248-89BD-47CA3A81C1AB}" srcOrd="1" destOrd="0" presId="urn:microsoft.com/office/officeart/2005/8/layout/cycle2"/>
    <dgm:cxn modelId="{934AAE34-F330-0542-B2ED-7C44F6EC35DE}" type="presOf" srcId="{87165A54-2967-FA4A-8A4E-5538A83CD721}" destId="{FED76EA1-88C3-A243-AEFF-09B56C587842}" srcOrd="0" destOrd="0" presId="urn:microsoft.com/office/officeart/2005/8/layout/cycle2"/>
    <dgm:cxn modelId="{35CB0452-19E4-E94B-9124-4292C8E8F679}" type="presOf" srcId="{551823E2-D410-2948-8035-56FA65D6DBAB}" destId="{0E6BFA73-DC9A-8647-BCB3-03C0B26B63A4}" srcOrd="0" destOrd="0" presId="urn:microsoft.com/office/officeart/2005/8/layout/cycle2"/>
    <dgm:cxn modelId="{90954964-7041-0D4C-8E66-09ACDB30D0CB}" type="presOf" srcId="{263C8742-8997-A142-9912-62FE32E35226}" destId="{70B8FDD9-98F7-4D4D-A978-E10F7B280253}" srcOrd="0" destOrd="0" presId="urn:microsoft.com/office/officeart/2005/8/layout/cycle2"/>
    <dgm:cxn modelId="{B6724B71-C4F9-2C49-B476-FCADEE7C2A75}" type="presOf" srcId="{914DBB06-EA55-6C4B-9E6E-9E57B97B34F6}" destId="{9FFA0A44-DD55-8849-8ACE-70CB73591309}" srcOrd="0" destOrd="0" presId="urn:microsoft.com/office/officeart/2005/8/layout/cycle2"/>
    <dgm:cxn modelId="{07BCCB80-85DC-AE48-86B7-99E8FE60B2BC}" srcId="{551823E2-D410-2948-8035-56FA65D6DBAB}" destId="{263C8742-8997-A142-9912-62FE32E35226}" srcOrd="2" destOrd="0" parTransId="{77EDAD4C-34DC-434C-B7A6-F7B620AF276F}" sibTransId="{879B3AC1-175F-8C42-8C3C-A36F9552B65D}"/>
    <dgm:cxn modelId="{3B652991-8619-654D-9249-4D8DD88F3148}" srcId="{551823E2-D410-2948-8035-56FA65D6DBAB}" destId="{914DBB06-EA55-6C4B-9E6E-9E57B97B34F6}" srcOrd="0" destOrd="0" parTransId="{20ACA3BB-6AA6-514C-B9A0-86EDFDAE8FD7}" sibTransId="{B3FCFD37-7FD0-F544-BB6C-5EC1368E4D2D}"/>
    <dgm:cxn modelId="{D54CC0A2-6541-2243-A559-9240172EC371}" srcId="{551823E2-D410-2948-8035-56FA65D6DBAB}" destId="{87165A54-2967-FA4A-8A4E-5538A83CD721}" srcOrd="3" destOrd="0" parTransId="{33D70C6B-AE90-1347-82DA-11A3E334137E}" sibTransId="{6B5653C0-AB30-1940-A971-B0407D110B73}"/>
    <dgm:cxn modelId="{EF474EBB-6927-C543-8F98-C9C1E538CDCA}" type="presOf" srcId="{879B3AC1-175F-8C42-8C3C-A36F9552B65D}" destId="{A7B8AD90-02A5-AC44-8A9E-BD01BEDFC761}" srcOrd="1" destOrd="0" presId="urn:microsoft.com/office/officeart/2005/8/layout/cycle2"/>
    <dgm:cxn modelId="{BF887FBB-BB53-CA45-8918-0FC46C41FCBA}" type="presOf" srcId="{FDFE98C2-5573-C740-9349-507DA65B44F5}" destId="{38FDEA65-73DC-664F-BF57-09A95BB842E6}" srcOrd="1" destOrd="0" presId="urn:microsoft.com/office/officeart/2005/8/layout/cycle2"/>
    <dgm:cxn modelId="{A1CA54BD-BEF1-7F49-ADB5-E25A2E6CD5AB}" type="presOf" srcId="{6B5653C0-AB30-1940-A971-B0407D110B73}" destId="{4F2C9089-9EA0-BF45-9E2F-4155F418DF58}" srcOrd="0" destOrd="0" presId="urn:microsoft.com/office/officeart/2005/8/layout/cycle2"/>
    <dgm:cxn modelId="{23ABF6C1-5132-9844-947D-7869B0BE7E21}" type="presOf" srcId="{879B3AC1-175F-8C42-8C3C-A36F9552B65D}" destId="{BE4496ED-FA0A-BB43-9D36-2EFAA9EE19A7}" srcOrd="0" destOrd="0" presId="urn:microsoft.com/office/officeart/2005/8/layout/cycle2"/>
    <dgm:cxn modelId="{1E99A4CF-F69E-9241-91BF-E64807900CDB}" type="presOf" srcId="{4983C209-B659-BE40-B1AB-1EDA6218B247}" destId="{C6EB0CCE-9CF1-1B4F-8C43-CD02829B5785}" srcOrd="0" destOrd="0" presId="urn:microsoft.com/office/officeart/2005/8/layout/cycle2"/>
    <dgm:cxn modelId="{435510F5-2277-C14B-B892-4D628E22AAA6}" type="presOf" srcId="{6B5653C0-AB30-1940-A971-B0407D110B73}" destId="{1E1F9572-59C9-9442-AA81-666CC35AD423}" srcOrd="1" destOrd="0" presId="urn:microsoft.com/office/officeart/2005/8/layout/cycle2"/>
    <dgm:cxn modelId="{03B414F5-F6C1-1449-B9D6-372FA06A0F15}" type="presOf" srcId="{B3FCFD37-7FD0-F544-BB6C-5EC1368E4D2D}" destId="{E529223C-0B5D-794F-9337-64D5989694C8}" srcOrd="0" destOrd="0" presId="urn:microsoft.com/office/officeart/2005/8/layout/cycle2"/>
    <dgm:cxn modelId="{DEC700F9-4D8D-8C48-98AA-366319B2CC16}" srcId="{551823E2-D410-2948-8035-56FA65D6DBAB}" destId="{4983C209-B659-BE40-B1AB-1EDA6218B247}" srcOrd="1" destOrd="0" parTransId="{A45A2675-03C6-0C4D-A3C5-8BAFBC834CE6}" sibTransId="{FDFE98C2-5573-C740-9349-507DA65B44F5}"/>
    <dgm:cxn modelId="{B57058E4-3697-C643-BA67-9DAF99CF3048}" type="presParOf" srcId="{0E6BFA73-DC9A-8647-BCB3-03C0B26B63A4}" destId="{9FFA0A44-DD55-8849-8ACE-70CB73591309}" srcOrd="0" destOrd="0" presId="urn:microsoft.com/office/officeart/2005/8/layout/cycle2"/>
    <dgm:cxn modelId="{D113C8B2-3317-1A42-9B3F-10DB939952F8}" type="presParOf" srcId="{0E6BFA73-DC9A-8647-BCB3-03C0B26B63A4}" destId="{E529223C-0B5D-794F-9337-64D5989694C8}" srcOrd="1" destOrd="0" presId="urn:microsoft.com/office/officeart/2005/8/layout/cycle2"/>
    <dgm:cxn modelId="{2EF896DE-9132-5D40-9588-3D9D4E80D515}" type="presParOf" srcId="{E529223C-0B5D-794F-9337-64D5989694C8}" destId="{403FF0D4-3FE3-C248-89BD-47CA3A81C1AB}" srcOrd="0" destOrd="0" presId="urn:microsoft.com/office/officeart/2005/8/layout/cycle2"/>
    <dgm:cxn modelId="{DE977A89-7085-4748-B930-7AFEA11C7F30}" type="presParOf" srcId="{0E6BFA73-DC9A-8647-BCB3-03C0B26B63A4}" destId="{C6EB0CCE-9CF1-1B4F-8C43-CD02829B5785}" srcOrd="2" destOrd="0" presId="urn:microsoft.com/office/officeart/2005/8/layout/cycle2"/>
    <dgm:cxn modelId="{448C70D5-5FD8-8C4D-BB59-B79D40ECBCA0}" type="presParOf" srcId="{0E6BFA73-DC9A-8647-BCB3-03C0B26B63A4}" destId="{20737C47-AC68-934D-AEFD-74F19E595A67}" srcOrd="3" destOrd="0" presId="urn:microsoft.com/office/officeart/2005/8/layout/cycle2"/>
    <dgm:cxn modelId="{FCE7F6BA-2284-874A-A275-6EE51B188907}" type="presParOf" srcId="{20737C47-AC68-934D-AEFD-74F19E595A67}" destId="{38FDEA65-73DC-664F-BF57-09A95BB842E6}" srcOrd="0" destOrd="0" presId="urn:microsoft.com/office/officeart/2005/8/layout/cycle2"/>
    <dgm:cxn modelId="{D4F5475E-667F-494C-8F1D-8BD04D551A78}" type="presParOf" srcId="{0E6BFA73-DC9A-8647-BCB3-03C0B26B63A4}" destId="{70B8FDD9-98F7-4D4D-A978-E10F7B280253}" srcOrd="4" destOrd="0" presId="urn:microsoft.com/office/officeart/2005/8/layout/cycle2"/>
    <dgm:cxn modelId="{8B1D546B-95B1-DB42-A2BF-1BA2B0FB7B14}" type="presParOf" srcId="{0E6BFA73-DC9A-8647-BCB3-03C0B26B63A4}" destId="{BE4496ED-FA0A-BB43-9D36-2EFAA9EE19A7}" srcOrd="5" destOrd="0" presId="urn:microsoft.com/office/officeart/2005/8/layout/cycle2"/>
    <dgm:cxn modelId="{8FC4CBEB-54E8-C142-AFE2-66302C8F9D37}" type="presParOf" srcId="{BE4496ED-FA0A-BB43-9D36-2EFAA9EE19A7}" destId="{A7B8AD90-02A5-AC44-8A9E-BD01BEDFC761}" srcOrd="0" destOrd="0" presId="urn:microsoft.com/office/officeart/2005/8/layout/cycle2"/>
    <dgm:cxn modelId="{9F89362C-99F4-0B40-BCAC-A007D4C6A8B0}" type="presParOf" srcId="{0E6BFA73-DC9A-8647-BCB3-03C0B26B63A4}" destId="{FED76EA1-88C3-A243-AEFF-09B56C587842}" srcOrd="6" destOrd="0" presId="urn:microsoft.com/office/officeart/2005/8/layout/cycle2"/>
    <dgm:cxn modelId="{AFA17D95-D408-9145-9934-D0B98A722FF6}" type="presParOf" srcId="{0E6BFA73-DC9A-8647-BCB3-03C0B26B63A4}" destId="{4F2C9089-9EA0-BF45-9E2F-4155F418DF58}" srcOrd="7" destOrd="0" presId="urn:microsoft.com/office/officeart/2005/8/layout/cycle2"/>
    <dgm:cxn modelId="{65E6FC4F-CF42-0848-9BB5-6E30752B5B68}" type="presParOf" srcId="{4F2C9089-9EA0-BF45-9E2F-4155F418DF58}" destId="{1E1F9572-59C9-9442-AA81-666CC35AD42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00055-E467-3140-BBCF-A2F5C82039D6}" type="doc">
      <dgm:prSet loTypeId="urn:microsoft.com/office/officeart/2005/8/layout/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773BAD-9CAD-2E44-86E1-086AE7131DC2}">
      <dgm:prSet phldrT="[Text]"/>
      <dgm:spPr/>
      <dgm:t>
        <a:bodyPr/>
        <a:lstStyle/>
        <a:p>
          <a:r>
            <a:rPr lang="en-US" dirty="0"/>
            <a:t>Ministry Design &amp; Leadership</a:t>
          </a:r>
        </a:p>
      </dgm:t>
    </dgm:pt>
    <dgm:pt modelId="{E4967A7E-6A6F-C04A-83C6-C6A00BDBD4B9}" type="parTrans" cxnId="{CC4F9C50-C1C8-824D-BF3F-47319CC1EF94}">
      <dgm:prSet/>
      <dgm:spPr/>
      <dgm:t>
        <a:bodyPr/>
        <a:lstStyle/>
        <a:p>
          <a:endParaRPr lang="en-US"/>
        </a:p>
      </dgm:t>
    </dgm:pt>
    <dgm:pt modelId="{4B2093DB-BB6F-704E-80B4-65A9EADDF921}" type="sibTrans" cxnId="{CC4F9C50-C1C8-824D-BF3F-47319CC1EF94}">
      <dgm:prSet/>
      <dgm:spPr/>
      <dgm:t>
        <a:bodyPr/>
        <a:lstStyle/>
        <a:p>
          <a:endParaRPr lang="en-US"/>
        </a:p>
      </dgm:t>
    </dgm:pt>
    <dgm:pt modelId="{1160117A-BA53-9744-8141-AF5028CE9A7B}">
      <dgm:prSet phldrT="[Text]"/>
      <dgm:spPr/>
      <dgm:t>
        <a:bodyPr/>
        <a:lstStyle/>
        <a:p>
          <a:r>
            <a:rPr lang="en-US" dirty="0"/>
            <a:t>Biblical Literacy &amp; Faith Formation</a:t>
          </a:r>
        </a:p>
      </dgm:t>
    </dgm:pt>
    <dgm:pt modelId="{3B3875E9-9E45-AD4D-AFBF-23AB41A426FD}" type="parTrans" cxnId="{2A875AFA-1257-894C-A712-3C5B5FE1D4B7}">
      <dgm:prSet/>
      <dgm:spPr/>
      <dgm:t>
        <a:bodyPr/>
        <a:lstStyle/>
        <a:p>
          <a:endParaRPr lang="en-US"/>
        </a:p>
      </dgm:t>
    </dgm:pt>
    <dgm:pt modelId="{EF4C2DC8-F682-F947-BBAE-621CBF4EFD37}" type="sibTrans" cxnId="{2A875AFA-1257-894C-A712-3C5B5FE1D4B7}">
      <dgm:prSet/>
      <dgm:spPr/>
      <dgm:t>
        <a:bodyPr/>
        <a:lstStyle/>
        <a:p>
          <a:endParaRPr lang="en-US"/>
        </a:p>
      </dgm:t>
    </dgm:pt>
    <dgm:pt modelId="{F03B412E-B2E6-6A45-8701-BD114B66664C}">
      <dgm:prSet phldrT="[Text]"/>
      <dgm:spPr/>
      <dgm:t>
        <a:bodyPr/>
        <a:lstStyle/>
        <a:p>
          <a:r>
            <a:rPr lang="en-US" dirty="0"/>
            <a:t>Healthy Relationships</a:t>
          </a:r>
        </a:p>
      </dgm:t>
    </dgm:pt>
    <dgm:pt modelId="{D3CABC9C-1A94-CD4F-BF84-8636AB33CB33}" type="parTrans" cxnId="{429741ED-1BB0-1D4E-BCA1-2B5F1A3F4080}">
      <dgm:prSet/>
      <dgm:spPr/>
      <dgm:t>
        <a:bodyPr/>
        <a:lstStyle/>
        <a:p>
          <a:endParaRPr lang="en-US"/>
        </a:p>
      </dgm:t>
    </dgm:pt>
    <dgm:pt modelId="{283C2B23-4BF8-7447-8B63-E7EEB4D5305D}" type="sibTrans" cxnId="{429741ED-1BB0-1D4E-BCA1-2B5F1A3F4080}">
      <dgm:prSet/>
      <dgm:spPr/>
      <dgm:t>
        <a:bodyPr/>
        <a:lstStyle/>
        <a:p>
          <a:endParaRPr lang="en-US"/>
        </a:p>
      </dgm:t>
    </dgm:pt>
    <dgm:pt modelId="{A651552D-41DF-F842-8EB0-FC439668CA3D}">
      <dgm:prSet phldrT="[Text]"/>
      <dgm:spPr/>
      <dgm:t>
        <a:bodyPr/>
        <a:lstStyle/>
        <a:p>
          <a:r>
            <a:rPr lang="en-US" dirty="0"/>
            <a:t>Cultural Competency</a:t>
          </a:r>
        </a:p>
      </dgm:t>
    </dgm:pt>
    <dgm:pt modelId="{31190BC3-3679-D34F-9F06-B91718D4D744}" type="parTrans" cxnId="{8EB90ED2-EF5F-5D4C-A0A3-43C1589E0156}">
      <dgm:prSet/>
      <dgm:spPr/>
      <dgm:t>
        <a:bodyPr/>
        <a:lstStyle/>
        <a:p>
          <a:endParaRPr lang="en-US"/>
        </a:p>
      </dgm:t>
    </dgm:pt>
    <dgm:pt modelId="{864A6692-6AA1-EE46-8F78-5AAAFA627EB7}" type="sibTrans" cxnId="{8EB90ED2-EF5F-5D4C-A0A3-43C1589E0156}">
      <dgm:prSet/>
      <dgm:spPr/>
      <dgm:t>
        <a:bodyPr/>
        <a:lstStyle/>
        <a:p>
          <a:endParaRPr lang="en-US"/>
        </a:p>
      </dgm:t>
    </dgm:pt>
    <dgm:pt modelId="{998541BE-740B-8F49-AF21-157FFD29DE09}">
      <dgm:prSet phldrT="[Text]"/>
      <dgm:spPr/>
      <dgm:t>
        <a:bodyPr/>
        <a:lstStyle/>
        <a:p>
          <a:r>
            <a:rPr lang="en-US" dirty="0"/>
            <a:t>Missional Engagement</a:t>
          </a:r>
        </a:p>
      </dgm:t>
    </dgm:pt>
    <dgm:pt modelId="{CC4927A6-C2BF-F249-AF2B-C2B79591FB6F}" type="parTrans" cxnId="{AEAE1A9F-41F6-1F40-AF44-0F765F03A844}">
      <dgm:prSet/>
      <dgm:spPr/>
      <dgm:t>
        <a:bodyPr/>
        <a:lstStyle/>
        <a:p>
          <a:endParaRPr lang="en-US"/>
        </a:p>
      </dgm:t>
    </dgm:pt>
    <dgm:pt modelId="{610310D3-42C8-934A-A73C-568381362C97}" type="sibTrans" cxnId="{AEAE1A9F-41F6-1F40-AF44-0F765F03A844}">
      <dgm:prSet/>
      <dgm:spPr/>
      <dgm:t>
        <a:bodyPr/>
        <a:lstStyle/>
        <a:p>
          <a:endParaRPr lang="en-US"/>
        </a:p>
      </dgm:t>
    </dgm:pt>
    <dgm:pt modelId="{77C7FDB5-5687-DC49-8F62-7C6B94110AB7}" type="pres">
      <dgm:prSet presAssocID="{E6A00055-E467-3140-BBCF-A2F5C82039D6}" presName="linear" presStyleCnt="0">
        <dgm:presLayoutVars>
          <dgm:dir/>
          <dgm:animLvl val="lvl"/>
          <dgm:resizeHandles val="exact"/>
        </dgm:presLayoutVars>
      </dgm:prSet>
      <dgm:spPr/>
    </dgm:pt>
    <dgm:pt modelId="{1CC35F05-20A5-8043-A859-B56A68BEBECD}" type="pres">
      <dgm:prSet presAssocID="{6E773BAD-9CAD-2E44-86E1-086AE7131DC2}" presName="parentLin" presStyleCnt="0"/>
      <dgm:spPr/>
    </dgm:pt>
    <dgm:pt modelId="{DE7FF8A5-D243-3E40-B027-0F7E41243BA0}" type="pres">
      <dgm:prSet presAssocID="{6E773BAD-9CAD-2E44-86E1-086AE7131DC2}" presName="parentLeftMargin" presStyleLbl="node1" presStyleIdx="0" presStyleCnt="5"/>
      <dgm:spPr/>
    </dgm:pt>
    <dgm:pt modelId="{6E77A854-3CD9-4D42-906C-564148C28E66}" type="pres">
      <dgm:prSet presAssocID="{6E773BAD-9CAD-2E44-86E1-086AE7131DC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D4DB4A2-45C9-0342-93E6-3C6CBC852075}" type="pres">
      <dgm:prSet presAssocID="{6E773BAD-9CAD-2E44-86E1-086AE7131DC2}" presName="negativeSpace" presStyleCnt="0"/>
      <dgm:spPr/>
    </dgm:pt>
    <dgm:pt modelId="{A4B62444-4F49-8B4A-81F5-EACB8C0DE73D}" type="pres">
      <dgm:prSet presAssocID="{6E773BAD-9CAD-2E44-86E1-086AE7131DC2}" presName="childText" presStyleLbl="conFgAcc1" presStyleIdx="0" presStyleCnt="5">
        <dgm:presLayoutVars>
          <dgm:bulletEnabled val="1"/>
        </dgm:presLayoutVars>
      </dgm:prSet>
      <dgm:spPr/>
    </dgm:pt>
    <dgm:pt modelId="{E695F7B9-69A8-7D4E-8193-C4DD133C78F0}" type="pres">
      <dgm:prSet presAssocID="{4B2093DB-BB6F-704E-80B4-65A9EADDF921}" presName="spaceBetweenRectangles" presStyleCnt="0"/>
      <dgm:spPr/>
    </dgm:pt>
    <dgm:pt modelId="{E94E4088-A11C-824F-96C5-B88ED6EFA836}" type="pres">
      <dgm:prSet presAssocID="{1160117A-BA53-9744-8141-AF5028CE9A7B}" presName="parentLin" presStyleCnt="0"/>
      <dgm:spPr/>
    </dgm:pt>
    <dgm:pt modelId="{1E972AF0-C2D2-C84A-8FEB-B3371E436B91}" type="pres">
      <dgm:prSet presAssocID="{1160117A-BA53-9744-8141-AF5028CE9A7B}" presName="parentLeftMargin" presStyleLbl="node1" presStyleIdx="0" presStyleCnt="5"/>
      <dgm:spPr/>
    </dgm:pt>
    <dgm:pt modelId="{658BF2D6-0EAE-E345-9A24-EC791CEB933C}" type="pres">
      <dgm:prSet presAssocID="{1160117A-BA53-9744-8141-AF5028CE9A7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9B98B8F-FF46-424F-9DF7-82DC2E33F772}" type="pres">
      <dgm:prSet presAssocID="{1160117A-BA53-9744-8141-AF5028CE9A7B}" presName="negativeSpace" presStyleCnt="0"/>
      <dgm:spPr/>
    </dgm:pt>
    <dgm:pt modelId="{992F6D60-195E-8943-B7E8-54BDF707DD60}" type="pres">
      <dgm:prSet presAssocID="{1160117A-BA53-9744-8141-AF5028CE9A7B}" presName="childText" presStyleLbl="conFgAcc1" presStyleIdx="1" presStyleCnt="5">
        <dgm:presLayoutVars>
          <dgm:bulletEnabled val="1"/>
        </dgm:presLayoutVars>
      </dgm:prSet>
      <dgm:spPr/>
    </dgm:pt>
    <dgm:pt modelId="{EBA8821A-2682-7349-BEF5-3D98C2BB5E7D}" type="pres">
      <dgm:prSet presAssocID="{EF4C2DC8-F682-F947-BBAE-621CBF4EFD37}" presName="spaceBetweenRectangles" presStyleCnt="0"/>
      <dgm:spPr/>
    </dgm:pt>
    <dgm:pt modelId="{AEB76A65-2F07-2446-8449-035B01331AE2}" type="pres">
      <dgm:prSet presAssocID="{F03B412E-B2E6-6A45-8701-BD114B66664C}" presName="parentLin" presStyleCnt="0"/>
      <dgm:spPr/>
    </dgm:pt>
    <dgm:pt modelId="{E73ADA3A-AAAC-864C-B643-44FA346A3102}" type="pres">
      <dgm:prSet presAssocID="{F03B412E-B2E6-6A45-8701-BD114B66664C}" presName="parentLeftMargin" presStyleLbl="node1" presStyleIdx="1" presStyleCnt="5"/>
      <dgm:spPr/>
    </dgm:pt>
    <dgm:pt modelId="{4CB6B8E8-40E0-F847-8405-629AEC3EA352}" type="pres">
      <dgm:prSet presAssocID="{F03B412E-B2E6-6A45-8701-BD114B66664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BB42730-1FE2-614C-A3F5-7BB0386EE47E}" type="pres">
      <dgm:prSet presAssocID="{F03B412E-B2E6-6A45-8701-BD114B66664C}" presName="negativeSpace" presStyleCnt="0"/>
      <dgm:spPr/>
    </dgm:pt>
    <dgm:pt modelId="{478F8EE4-A891-E64C-BC27-AD5A2CC1057F}" type="pres">
      <dgm:prSet presAssocID="{F03B412E-B2E6-6A45-8701-BD114B66664C}" presName="childText" presStyleLbl="conFgAcc1" presStyleIdx="2" presStyleCnt="5">
        <dgm:presLayoutVars>
          <dgm:bulletEnabled val="1"/>
        </dgm:presLayoutVars>
      </dgm:prSet>
      <dgm:spPr/>
    </dgm:pt>
    <dgm:pt modelId="{C970B349-8415-F14C-85FE-C6133AF7054F}" type="pres">
      <dgm:prSet presAssocID="{283C2B23-4BF8-7447-8B63-E7EEB4D5305D}" presName="spaceBetweenRectangles" presStyleCnt="0"/>
      <dgm:spPr/>
    </dgm:pt>
    <dgm:pt modelId="{395C979D-F9E0-6E47-BFAA-8FD16478AAEF}" type="pres">
      <dgm:prSet presAssocID="{A651552D-41DF-F842-8EB0-FC439668CA3D}" presName="parentLin" presStyleCnt="0"/>
      <dgm:spPr/>
    </dgm:pt>
    <dgm:pt modelId="{C2DBF337-C6F0-334E-9908-84A31AE9D988}" type="pres">
      <dgm:prSet presAssocID="{A651552D-41DF-F842-8EB0-FC439668CA3D}" presName="parentLeftMargin" presStyleLbl="node1" presStyleIdx="2" presStyleCnt="5"/>
      <dgm:spPr/>
    </dgm:pt>
    <dgm:pt modelId="{164897DB-C40D-8F4F-A871-626226A74F5C}" type="pres">
      <dgm:prSet presAssocID="{A651552D-41DF-F842-8EB0-FC439668CA3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8C147FB-2A3C-9F49-B921-B239A8D26372}" type="pres">
      <dgm:prSet presAssocID="{A651552D-41DF-F842-8EB0-FC439668CA3D}" presName="negativeSpace" presStyleCnt="0"/>
      <dgm:spPr/>
    </dgm:pt>
    <dgm:pt modelId="{66E7350A-0DC3-9C41-88DF-1BC17DFC34E2}" type="pres">
      <dgm:prSet presAssocID="{A651552D-41DF-F842-8EB0-FC439668CA3D}" presName="childText" presStyleLbl="conFgAcc1" presStyleIdx="3" presStyleCnt="5">
        <dgm:presLayoutVars>
          <dgm:bulletEnabled val="1"/>
        </dgm:presLayoutVars>
      </dgm:prSet>
      <dgm:spPr/>
    </dgm:pt>
    <dgm:pt modelId="{398C76CD-BC61-5B48-9F8E-524372067758}" type="pres">
      <dgm:prSet presAssocID="{864A6692-6AA1-EE46-8F78-5AAAFA627EB7}" presName="spaceBetweenRectangles" presStyleCnt="0"/>
      <dgm:spPr/>
    </dgm:pt>
    <dgm:pt modelId="{5C30ABC5-FECD-9440-B65B-061BFD262051}" type="pres">
      <dgm:prSet presAssocID="{998541BE-740B-8F49-AF21-157FFD29DE09}" presName="parentLin" presStyleCnt="0"/>
      <dgm:spPr/>
    </dgm:pt>
    <dgm:pt modelId="{2104D2BD-A05F-A242-A2BF-9C950CC76F80}" type="pres">
      <dgm:prSet presAssocID="{998541BE-740B-8F49-AF21-157FFD29DE09}" presName="parentLeftMargin" presStyleLbl="node1" presStyleIdx="3" presStyleCnt="5"/>
      <dgm:spPr/>
    </dgm:pt>
    <dgm:pt modelId="{895D896E-F1EC-5940-959D-7532973E7B87}" type="pres">
      <dgm:prSet presAssocID="{998541BE-740B-8F49-AF21-157FFD29DE0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EC6E6AE-5DEB-184C-90D9-D5D2993EA580}" type="pres">
      <dgm:prSet presAssocID="{998541BE-740B-8F49-AF21-157FFD29DE09}" presName="negativeSpace" presStyleCnt="0"/>
      <dgm:spPr/>
    </dgm:pt>
    <dgm:pt modelId="{EE104460-8A5E-0B4B-8F4F-62EED7AFFFB6}" type="pres">
      <dgm:prSet presAssocID="{998541BE-740B-8F49-AF21-157FFD29DE0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EF2DE0D-860F-FD43-88CD-8F3D9B75971B}" type="presOf" srcId="{A651552D-41DF-F842-8EB0-FC439668CA3D}" destId="{C2DBF337-C6F0-334E-9908-84A31AE9D988}" srcOrd="0" destOrd="0" presId="urn:microsoft.com/office/officeart/2005/8/layout/list1"/>
    <dgm:cxn modelId="{45310E20-A9E6-4442-BCFF-90F8F7BDC2AC}" type="presOf" srcId="{A651552D-41DF-F842-8EB0-FC439668CA3D}" destId="{164897DB-C40D-8F4F-A871-626226A74F5C}" srcOrd="1" destOrd="0" presId="urn:microsoft.com/office/officeart/2005/8/layout/list1"/>
    <dgm:cxn modelId="{555BBC32-D86D-7F4F-B402-BE302877FCD3}" type="presOf" srcId="{998541BE-740B-8F49-AF21-157FFD29DE09}" destId="{895D896E-F1EC-5940-959D-7532973E7B87}" srcOrd="1" destOrd="0" presId="urn:microsoft.com/office/officeart/2005/8/layout/list1"/>
    <dgm:cxn modelId="{E85F123E-6AD3-5F4F-8CB4-A5F5565016A7}" type="presOf" srcId="{1160117A-BA53-9744-8141-AF5028CE9A7B}" destId="{658BF2D6-0EAE-E345-9A24-EC791CEB933C}" srcOrd="1" destOrd="0" presId="urn:microsoft.com/office/officeart/2005/8/layout/list1"/>
    <dgm:cxn modelId="{CC4F9C50-C1C8-824D-BF3F-47319CC1EF94}" srcId="{E6A00055-E467-3140-BBCF-A2F5C82039D6}" destId="{6E773BAD-9CAD-2E44-86E1-086AE7131DC2}" srcOrd="0" destOrd="0" parTransId="{E4967A7E-6A6F-C04A-83C6-C6A00BDBD4B9}" sibTransId="{4B2093DB-BB6F-704E-80B4-65A9EADDF921}"/>
    <dgm:cxn modelId="{502A5653-A53C-2E40-9DBF-674B83F4D816}" type="presOf" srcId="{1160117A-BA53-9744-8141-AF5028CE9A7B}" destId="{1E972AF0-C2D2-C84A-8FEB-B3371E436B91}" srcOrd="0" destOrd="0" presId="urn:microsoft.com/office/officeart/2005/8/layout/list1"/>
    <dgm:cxn modelId="{400CE555-727F-5B4C-A129-7EA70D12835E}" type="presOf" srcId="{E6A00055-E467-3140-BBCF-A2F5C82039D6}" destId="{77C7FDB5-5687-DC49-8F62-7C6B94110AB7}" srcOrd="0" destOrd="0" presId="urn:microsoft.com/office/officeart/2005/8/layout/list1"/>
    <dgm:cxn modelId="{0AC21765-5616-1945-9735-D157815142C2}" type="presOf" srcId="{6E773BAD-9CAD-2E44-86E1-086AE7131DC2}" destId="{6E77A854-3CD9-4D42-906C-564148C28E66}" srcOrd="1" destOrd="0" presId="urn:microsoft.com/office/officeart/2005/8/layout/list1"/>
    <dgm:cxn modelId="{C37D4166-522F-834C-9775-F2F4CFE5C4BC}" type="presOf" srcId="{6E773BAD-9CAD-2E44-86E1-086AE7131DC2}" destId="{DE7FF8A5-D243-3E40-B027-0F7E41243BA0}" srcOrd="0" destOrd="0" presId="urn:microsoft.com/office/officeart/2005/8/layout/list1"/>
    <dgm:cxn modelId="{AEAE1A9F-41F6-1F40-AF44-0F765F03A844}" srcId="{E6A00055-E467-3140-BBCF-A2F5C82039D6}" destId="{998541BE-740B-8F49-AF21-157FFD29DE09}" srcOrd="4" destOrd="0" parTransId="{CC4927A6-C2BF-F249-AF2B-C2B79591FB6F}" sibTransId="{610310D3-42C8-934A-A73C-568381362C97}"/>
    <dgm:cxn modelId="{F2BB82C7-BFC3-1A4E-8E5F-1E5A9AAC70A8}" type="presOf" srcId="{998541BE-740B-8F49-AF21-157FFD29DE09}" destId="{2104D2BD-A05F-A242-A2BF-9C950CC76F80}" srcOrd="0" destOrd="0" presId="urn:microsoft.com/office/officeart/2005/8/layout/list1"/>
    <dgm:cxn modelId="{255E8BCE-1333-384F-804A-E8A232B48415}" type="presOf" srcId="{F03B412E-B2E6-6A45-8701-BD114B66664C}" destId="{4CB6B8E8-40E0-F847-8405-629AEC3EA352}" srcOrd="1" destOrd="0" presId="urn:microsoft.com/office/officeart/2005/8/layout/list1"/>
    <dgm:cxn modelId="{8EB90ED2-EF5F-5D4C-A0A3-43C1589E0156}" srcId="{E6A00055-E467-3140-BBCF-A2F5C82039D6}" destId="{A651552D-41DF-F842-8EB0-FC439668CA3D}" srcOrd="3" destOrd="0" parTransId="{31190BC3-3679-D34F-9F06-B91718D4D744}" sibTransId="{864A6692-6AA1-EE46-8F78-5AAAFA627EB7}"/>
    <dgm:cxn modelId="{014E40E1-65A5-F94E-B7B7-03BC1CC28952}" type="presOf" srcId="{F03B412E-B2E6-6A45-8701-BD114B66664C}" destId="{E73ADA3A-AAAC-864C-B643-44FA346A3102}" srcOrd="0" destOrd="0" presId="urn:microsoft.com/office/officeart/2005/8/layout/list1"/>
    <dgm:cxn modelId="{429741ED-1BB0-1D4E-BCA1-2B5F1A3F4080}" srcId="{E6A00055-E467-3140-BBCF-A2F5C82039D6}" destId="{F03B412E-B2E6-6A45-8701-BD114B66664C}" srcOrd="2" destOrd="0" parTransId="{D3CABC9C-1A94-CD4F-BF84-8636AB33CB33}" sibTransId="{283C2B23-4BF8-7447-8B63-E7EEB4D5305D}"/>
    <dgm:cxn modelId="{2A875AFA-1257-894C-A712-3C5B5FE1D4B7}" srcId="{E6A00055-E467-3140-BBCF-A2F5C82039D6}" destId="{1160117A-BA53-9744-8141-AF5028CE9A7B}" srcOrd="1" destOrd="0" parTransId="{3B3875E9-9E45-AD4D-AFBF-23AB41A426FD}" sibTransId="{EF4C2DC8-F682-F947-BBAE-621CBF4EFD37}"/>
    <dgm:cxn modelId="{8838066E-480B-084F-B7EB-6FE3587FBD0F}" type="presParOf" srcId="{77C7FDB5-5687-DC49-8F62-7C6B94110AB7}" destId="{1CC35F05-20A5-8043-A859-B56A68BEBECD}" srcOrd="0" destOrd="0" presId="urn:microsoft.com/office/officeart/2005/8/layout/list1"/>
    <dgm:cxn modelId="{F15E4BFE-4832-114D-A9D2-3833D20B8F5B}" type="presParOf" srcId="{1CC35F05-20A5-8043-A859-B56A68BEBECD}" destId="{DE7FF8A5-D243-3E40-B027-0F7E41243BA0}" srcOrd="0" destOrd="0" presId="urn:microsoft.com/office/officeart/2005/8/layout/list1"/>
    <dgm:cxn modelId="{C5053FB3-BB41-9B49-9961-BA3B48E2465F}" type="presParOf" srcId="{1CC35F05-20A5-8043-A859-B56A68BEBECD}" destId="{6E77A854-3CD9-4D42-906C-564148C28E66}" srcOrd="1" destOrd="0" presId="urn:microsoft.com/office/officeart/2005/8/layout/list1"/>
    <dgm:cxn modelId="{ABD5EFE8-2B22-6547-A24C-4004A8F02AF3}" type="presParOf" srcId="{77C7FDB5-5687-DC49-8F62-7C6B94110AB7}" destId="{FD4DB4A2-45C9-0342-93E6-3C6CBC852075}" srcOrd="1" destOrd="0" presId="urn:microsoft.com/office/officeart/2005/8/layout/list1"/>
    <dgm:cxn modelId="{D7756C33-912F-BB43-8C02-C93DE8C1D45D}" type="presParOf" srcId="{77C7FDB5-5687-DC49-8F62-7C6B94110AB7}" destId="{A4B62444-4F49-8B4A-81F5-EACB8C0DE73D}" srcOrd="2" destOrd="0" presId="urn:microsoft.com/office/officeart/2005/8/layout/list1"/>
    <dgm:cxn modelId="{36E79918-D22B-C041-BD02-4BCCF014328F}" type="presParOf" srcId="{77C7FDB5-5687-DC49-8F62-7C6B94110AB7}" destId="{E695F7B9-69A8-7D4E-8193-C4DD133C78F0}" srcOrd="3" destOrd="0" presId="urn:microsoft.com/office/officeart/2005/8/layout/list1"/>
    <dgm:cxn modelId="{1FB88CBC-E30D-3C4A-8327-5CDCEB6C7050}" type="presParOf" srcId="{77C7FDB5-5687-DC49-8F62-7C6B94110AB7}" destId="{E94E4088-A11C-824F-96C5-B88ED6EFA836}" srcOrd="4" destOrd="0" presId="urn:microsoft.com/office/officeart/2005/8/layout/list1"/>
    <dgm:cxn modelId="{5AEC7080-7FF5-1C47-9B94-177DF34F0811}" type="presParOf" srcId="{E94E4088-A11C-824F-96C5-B88ED6EFA836}" destId="{1E972AF0-C2D2-C84A-8FEB-B3371E436B91}" srcOrd="0" destOrd="0" presId="urn:microsoft.com/office/officeart/2005/8/layout/list1"/>
    <dgm:cxn modelId="{8699B421-2138-4E47-8F7F-E237DF43E580}" type="presParOf" srcId="{E94E4088-A11C-824F-96C5-B88ED6EFA836}" destId="{658BF2D6-0EAE-E345-9A24-EC791CEB933C}" srcOrd="1" destOrd="0" presId="urn:microsoft.com/office/officeart/2005/8/layout/list1"/>
    <dgm:cxn modelId="{E12DE809-D2F1-4B4F-985C-E40468888C16}" type="presParOf" srcId="{77C7FDB5-5687-DC49-8F62-7C6B94110AB7}" destId="{39B98B8F-FF46-424F-9DF7-82DC2E33F772}" srcOrd="5" destOrd="0" presId="urn:microsoft.com/office/officeart/2005/8/layout/list1"/>
    <dgm:cxn modelId="{3090C9EE-0D23-EB4F-9CDD-3A0FCC9DCBA2}" type="presParOf" srcId="{77C7FDB5-5687-DC49-8F62-7C6B94110AB7}" destId="{992F6D60-195E-8943-B7E8-54BDF707DD60}" srcOrd="6" destOrd="0" presId="urn:microsoft.com/office/officeart/2005/8/layout/list1"/>
    <dgm:cxn modelId="{EA9F36E3-78D6-7B40-9249-AC12B1398B78}" type="presParOf" srcId="{77C7FDB5-5687-DC49-8F62-7C6B94110AB7}" destId="{EBA8821A-2682-7349-BEF5-3D98C2BB5E7D}" srcOrd="7" destOrd="0" presId="urn:microsoft.com/office/officeart/2005/8/layout/list1"/>
    <dgm:cxn modelId="{E190787D-1410-3F41-9E39-34457FE0C806}" type="presParOf" srcId="{77C7FDB5-5687-DC49-8F62-7C6B94110AB7}" destId="{AEB76A65-2F07-2446-8449-035B01331AE2}" srcOrd="8" destOrd="0" presId="urn:microsoft.com/office/officeart/2005/8/layout/list1"/>
    <dgm:cxn modelId="{FA453D79-7632-8947-8140-5A4D0F5AD39E}" type="presParOf" srcId="{AEB76A65-2F07-2446-8449-035B01331AE2}" destId="{E73ADA3A-AAAC-864C-B643-44FA346A3102}" srcOrd="0" destOrd="0" presId="urn:microsoft.com/office/officeart/2005/8/layout/list1"/>
    <dgm:cxn modelId="{AF3BCA5D-ABFD-534B-B9A3-FCCD701EAB60}" type="presParOf" srcId="{AEB76A65-2F07-2446-8449-035B01331AE2}" destId="{4CB6B8E8-40E0-F847-8405-629AEC3EA352}" srcOrd="1" destOrd="0" presId="urn:microsoft.com/office/officeart/2005/8/layout/list1"/>
    <dgm:cxn modelId="{8C6CDFE1-9A97-7945-B8A9-C582D33DA07E}" type="presParOf" srcId="{77C7FDB5-5687-DC49-8F62-7C6B94110AB7}" destId="{1BB42730-1FE2-614C-A3F5-7BB0386EE47E}" srcOrd="9" destOrd="0" presId="urn:microsoft.com/office/officeart/2005/8/layout/list1"/>
    <dgm:cxn modelId="{EC50DDB3-8147-A94C-9161-9117CAC50448}" type="presParOf" srcId="{77C7FDB5-5687-DC49-8F62-7C6B94110AB7}" destId="{478F8EE4-A891-E64C-BC27-AD5A2CC1057F}" srcOrd="10" destOrd="0" presId="urn:microsoft.com/office/officeart/2005/8/layout/list1"/>
    <dgm:cxn modelId="{E0B214C7-EC1A-7B4D-B4A6-0ABAF8E88F74}" type="presParOf" srcId="{77C7FDB5-5687-DC49-8F62-7C6B94110AB7}" destId="{C970B349-8415-F14C-85FE-C6133AF7054F}" srcOrd="11" destOrd="0" presId="urn:microsoft.com/office/officeart/2005/8/layout/list1"/>
    <dgm:cxn modelId="{9D3A47FB-179D-BB4D-AC52-8DF845239B52}" type="presParOf" srcId="{77C7FDB5-5687-DC49-8F62-7C6B94110AB7}" destId="{395C979D-F9E0-6E47-BFAA-8FD16478AAEF}" srcOrd="12" destOrd="0" presId="urn:microsoft.com/office/officeart/2005/8/layout/list1"/>
    <dgm:cxn modelId="{F07D9ACB-EBC1-E94E-89F7-674B5569570E}" type="presParOf" srcId="{395C979D-F9E0-6E47-BFAA-8FD16478AAEF}" destId="{C2DBF337-C6F0-334E-9908-84A31AE9D988}" srcOrd="0" destOrd="0" presId="urn:microsoft.com/office/officeart/2005/8/layout/list1"/>
    <dgm:cxn modelId="{FC308F51-1919-8043-933B-FD46F4A60B31}" type="presParOf" srcId="{395C979D-F9E0-6E47-BFAA-8FD16478AAEF}" destId="{164897DB-C40D-8F4F-A871-626226A74F5C}" srcOrd="1" destOrd="0" presId="urn:microsoft.com/office/officeart/2005/8/layout/list1"/>
    <dgm:cxn modelId="{4FF8F8FA-DB76-CD40-A219-04ABB8787749}" type="presParOf" srcId="{77C7FDB5-5687-DC49-8F62-7C6B94110AB7}" destId="{D8C147FB-2A3C-9F49-B921-B239A8D26372}" srcOrd="13" destOrd="0" presId="urn:microsoft.com/office/officeart/2005/8/layout/list1"/>
    <dgm:cxn modelId="{62032C28-B6EE-C749-898E-1F504447B52B}" type="presParOf" srcId="{77C7FDB5-5687-DC49-8F62-7C6B94110AB7}" destId="{66E7350A-0DC3-9C41-88DF-1BC17DFC34E2}" srcOrd="14" destOrd="0" presId="urn:microsoft.com/office/officeart/2005/8/layout/list1"/>
    <dgm:cxn modelId="{17AAE30C-ED79-D74E-A61D-A3D95B28A073}" type="presParOf" srcId="{77C7FDB5-5687-DC49-8F62-7C6B94110AB7}" destId="{398C76CD-BC61-5B48-9F8E-524372067758}" srcOrd="15" destOrd="0" presId="urn:microsoft.com/office/officeart/2005/8/layout/list1"/>
    <dgm:cxn modelId="{E732799D-A209-4547-AA54-AE49C226B4A6}" type="presParOf" srcId="{77C7FDB5-5687-DC49-8F62-7C6B94110AB7}" destId="{5C30ABC5-FECD-9440-B65B-061BFD262051}" srcOrd="16" destOrd="0" presId="urn:microsoft.com/office/officeart/2005/8/layout/list1"/>
    <dgm:cxn modelId="{C1440F50-6542-CF4C-8458-050D71DC3BD7}" type="presParOf" srcId="{5C30ABC5-FECD-9440-B65B-061BFD262051}" destId="{2104D2BD-A05F-A242-A2BF-9C950CC76F80}" srcOrd="0" destOrd="0" presId="urn:microsoft.com/office/officeart/2005/8/layout/list1"/>
    <dgm:cxn modelId="{046B56F2-9F0A-DD46-8304-8DA7E6B2FC27}" type="presParOf" srcId="{5C30ABC5-FECD-9440-B65B-061BFD262051}" destId="{895D896E-F1EC-5940-959D-7532973E7B87}" srcOrd="1" destOrd="0" presId="urn:microsoft.com/office/officeart/2005/8/layout/list1"/>
    <dgm:cxn modelId="{3138EB64-ED61-AB49-9288-268B0AA20B6B}" type="presParOf" srcId="{77C7FDB5-5687-DC49-8F62-7C6B94110AB7}" destId="{EEC6E6AE-5DEB-184C-90D9-D5D2993EA580}" srcOrd="17" destOrd="0" presId="urn:microsoft.com/office/officeart/2005/8/layout/list1"/>
    <dgm:cxn modelId="{B76B3D49-B9F7-0341-8936-1E1FB7BDC83D}" type="presParOf" srcId="{77C7FDB5-5687-DC49-8F62-7C6B94110AB7}" destId="{EE104460-8A5E-0B4B-8F4F-62EED7AFFFB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13F8B3-DEFA-2545-8067-918A13D45B69}" type="doc">
      <dgm:prSet loTypeId="urn:microsoft.com/office/officeart/2005/8/layout/matrix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553B54-FE6B-6549-9D8F-B8BE9C0BBDB8}">
      <dgm:prSet phldrT="[Text]"/>
      <dgm:spPr/>
      <dgm:t>
        <a:bodyPr/>
        <a:lstStyle/>
        <a:p>
          <a:r>
            <a:rPr lang="en-US" dirty="0"/>
            <a:t>CMLC</a:t>
          </a:r>
        </a:p>
      </dgm:t>
    </dgm:pt>
    <dgm:pt modelId="{17AEC874-5DB9-584F-A910-952A3CD2B2CC}" type="parTrans" cxnId="{F7F12351-1A0F-8740-A13E-06C2C1C21F08}">
      <dgm:prSet/>
      <dgm:spPr/>
      <dgm:t>
        <a:bodyPr/>
        <a:lstStyle/>
        <a:p>
          <a:endParaRPr lang="en-US"/>
        </a:p>
      </dgm:t>
    </dgm:pt>
    <dgm:pt modelId="{8EBF6589-F337-B14E-A9F8-8C56A3414BA2}" type="sibTrans" cxnId="{F7F12351-1A0F-8740-A13E-06C2C1C21F08}">
      <dgm:prSet/>
      <dgm:spPr/>
      <dgm:t>
        <a:bodyPr/>
        <a:lstStyle/>
        <a:p>
          <a:endParaRPr lang="en-US"/>
        </a:p>
      </dgm:t>
    </dgm:pt>
    <dgm:pt modelId="{4DAAF6BB-EF86-C944-BBAE-CC04A1540DF9}">
      <dgm:prSet phldrT="[Text]"/>
      <dgm:spPr/>
      <dgm:t>
        <a:bodyPr/>
        <a:lstStyle/>
        <a:p>
          <a:r>
            <a:rPr lang="en-US" dirty="0"/>
            <a:t>Alliance Kids Curriculum</a:t>
          </a:r>
        </a:p>
      </dgm:t>
    </dgm:pt>
    <dgm:pt modelId="{E89281B6-4581-FD4E-96FC-A7A90BB7E4EE}" type="parTrans" cxnId="{4996A235-78D3-824D-97A4-A45927EA0E07}">
      <dgm:prSet/>
      <dgm:spPr/>
      <dgm:t>
        <a:bodyPr/>
        <a:lstStyle/>
        <a:p>
          <a:endParaRPr lang="en-US"/>
        </a:p>
      </dgm:t>
    </dgm:pt>
    <dgm:pt modelId="{C89AFE68-C247-BE44-99F9-AE1CEC9A752F}" type="sibTrans" cxnId="{4996A235-78D3-824D-97A4-A45927EA0E07}">
      <dgm:prSet/>
      <dgm:spPr/>
      <dgm:t>
        <a:bodyPr/>
        <a:lstStyle/>
        <a:p>
          <a:endParaRPr lang="en-US"/>
        </a:p>
      </dgm:t>
    </dgm:pt>
    <dgm:pt modelId="{15630F7D-9AFB-AA4D-9BB0-8783D60DD180}">
      <dgm:prSet phldrT="[Text]"/>
      <dgm:spPr/>
      <dgm:t>
        <a:bodyPr/>
        <a:lstStyle/>
        <a:p>
          <a:r>
            <a:rPr lang="en-US" dirty="0"/>
            <a:t>Coaching &amp; Training</a:t>
          </a:r>
        </a:p>
      </dgm:t>
    </dgm:pt>
    <dgm:pt modelId="{798BD965-DEFC-0B40-AF2D-88417E462DB4}" type="parTrans" cxnId="{E0642AED-1B1A-E44D-9CAF-C9F8D397E9DC}">
      <dgm:prSet/>
      <dgm:spPr/>
      <dgm:t>
        <a:bodyPr/>
        <a:lstStyle/>
        <a:p>
          <a:endParaRPr lang="en-US"/>
        </a:p>
      </dgm:t>
    </dgm:pt>
    <dgm:pt modelId="{107A04A3-DC26-FF4C-9303-49FEB44C69C5}" type="sibTrans" cxnId="{E0642AED-1B1A-E44D-9CAF-C9F8D397E9DC}">
      <dgm:prSet/>
      <dgm:spPr/>
      <dgm:t>
        <a:bodyPr/>
        <a:lstStyle/>
        <a:p>
          <a:endParaRPr lang="en-US"/>
        </a:p>
      </dgm:t>
    </dgm:pt>
    <dgm:pt modelId="{E53D3193-2F81-0E48-9B30-E636577C5350}">
      <dgm:prSet phldrT="[Text]"/>
      <dgm:spPr/>
      <dgm:t>
        <a:bodyPr/>
        <a:lstStyle/>
        <a:p>
          <a:r>
            <a:rPr lang="en-US" dirty="0"/>
            <a:t>Kids on Mission</a:t>
          </a:r>
        </a:p>
      </dgm:t>
    </dgm:pt>
    <dgm:pt modelId="{DCCE91B0-FDB8-F849-AA6A-DFB8406AA5AB}" type="parTrans" cxnId="{EA77BF62-6429-BA4D-9E7C-0A5078A2BD18}">
      <dgm:prSet/>
      <dgm:spPr/>
      <dgm:t>
        <a:bodyPr/>
        <a:lstStyle/>
        <a:p>
          <a:endParaRPr lang="en-US"/>
        </a:p>
      </dgm:t>
    </dgm:pt>
    <dgm:pt modelId="{2E21D147-F9E4-4F46-A638-B2BFAACCA419}" type="sibTrans" cxnId="{EA77BF62-6429-BA4D-9E7C-0A5078A2BD18}">
      <dgm:prSet/>
      <dgm:spPr/>
      <dgm:t>
        <a:bodyPr/>
        <a:lstStyle/>
        <a:p>
          <a:endParaRPr lang="en-US"/>
        </a:p>
      </dgm:t>
    </dgm:pt>
    <dgm:pt modelId="{BF26641F-0456-254E-98B7-7C775CB3C229}" type="pres">
      <dgm:prSet presAssocID="{C613F8B3-DEFA-2545-8067-918A13D45B69}" presName="matrix" presStyleCnt="0">
        <dgm:presLayoutVars>
          <dgm:chMax val="1"/>
          <dgm:dir/>
          <dgm:resizeHandles val="exact"/>
        </dgm:presLayoutVars>
      </dgm:prSet>
      <dgm:spPr/>
    </dgm:pt>
    <dgm:pt modelId="{61E2BCDD-DCCC-FD43-91DD-FDE5741889A0}" type="pres">
      <dgm:prSet presAssocID="{C613F8B3-DEFA-2545-8067-918A13D45B69}" presName="diamond" presStyleLbl="bgShp" presStyleIdx="0" presStyleCnt="1"/>
      <dgm:spPr/>
    </dgm:pt>
    <dgm:pt modelId="{1A6B794A-3D65-2C4B-B619-F630E361C67B}" type="pres">
      <dgm:prSet presAssocID="{C613F8B3-DEFA-2545-8067-918A13D45B6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CF28AB0-8196-2346-A7C3-57ABC68386FE}" type="pres">
      <dgm:prSet presAssocID="{C613F8B3-DEFA-2545-8067-918A13D45B6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103C919-3C7A-D54C-A205-67CC6AB8EC78}" type="pres">
      <dgm:prSet presAssocID="{C613F8B3-DEFA-2545-8067-918A13D45B6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740BA62-F755-574B-9DB0-A1FA183BC287}" type="pres">
      <dgm:prSet presAssocID="{C613F8B3-DEFA-2545-8067-918A13D45B6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9A91B23-85E3-2246-9E96-EEEEC777E063}" type="presOf" srcId="{4DAAF6BB-EF86-C944-BBAE-CC04A1540DF9}" destId="{ECF28AB0-8196-2346-A7C3-57ABC68386FE}" srcOrd="0" destOrd="0" presId="urn:microsoft.com/office/officeart/2005/8/layout/matrix3"/>
    <dgm:cxn modelId="{CA007231-04AF-D84E-A666-CA61567D71F9}" type="presOf" srcId="{27553B54-FE6B-6549-9D8F-B8BE9C0BBDB8}" destId="{1A6B794A-3D65-2C4B-B619-F630E361C67B}" srcOrd="0" destOrd="0" presId="urn:microsoft.com/office/officeart/2005/8/layout/matrix3"/>
    <dgm:cxn modelId="{4996A235-78D3-824D-97A4-A45927EA0E07}" srcId="{C613F8B3-DEFA-2545-8067-918A13D45B69}" destId="{4DAAF6BB-EF86-C944-BBAE-CC04A1540DF9}" srcOrd="1" destOrd="0" parTransId="{E89281B6-4581-FD4E-96FC-A7A90BB7E4EE}" sibTransId="{C89AFE68-C247-BE44-99F9-AE1CEC9A752F}"/>
    <dgm:cxn modelId="{F7F12351-1A0F-8740-A13E-06C2C1C21F08}" srcId="{C613F8B3-DEFA-2545-8067-918A13D45B69}" destId="{27553B54-FE6B-6549-9D8F-B8BE9C0BBDB8}" srcOrd="0" destOrd="0" parTransId="{17AEC874-5DB9-584F-A910-952A3CD2B2CC}" sibTransId="{8EBF6589-F337-B14E-A9F8-8C56A3414BA2}"/>
    <dgm:cxn modelId="{1A2EB462-E912-E348-AA79-E989639B9F12}" type="presOf" srcId="{C613F8B3-DEFA-2545-8067-918A13D45B69}" destId="{BF26641F-0456-254E-98B7-7C775CB3C229}" srcOrd="0" destOrd="0" presId="urn:microsoft.com/office/officeart/2005/8/layout/matrix3"/>
    <dgm:cxn modelId="{EA77BF62-6429-BA4D-9E7C-0A5078A2BD18}" srcId="{C613F8B3-DEFA-2545-8067-918A13D45B69}" destId="{E53D3193-2F81-0E48-9B30-E636577C5350}" srcOrd="3" destOrd="0" parTransId="{DCCE91B0-FDB8-F849-AA6A-DFB8406AA5AB}" sibTransId="{2E21D147-F9E4-4F46-A638-B2BFAACCA419}"/>
    <dgm:cxn modelId="{21FA82AC-DCE0-0847-96B8-6D9ECCBCDBA2}" type="presOf" srcId="{E53D3193-2F81-0E48-9B30-E636577C5350}" destId="{8740BA62-F755-574B-9DB0-A1FA183BC287}" srcOrd="0" destOrd="0" presId="urn:microsoft.com/office/officeart/2005/8/layout/matrix3"/>
    <dgm:cxn modelId="{0EE858D6-FDE2-E94D-AEB1-3ACB447ADD8D}" type="presOf" srcId="{15630F7D-9AFB-AA4D-9BB0-8783D60DD180}" destId="{9103C919-3C7A-D54C-A205-67CC6AB8EC78}" srcOrd="0" destOrd="0" presId="urn:microsoft.com/office/officeart/2005/8/layout/matrix3"/>
    <dgm:cxn modelId="{E0642AED-1B1A-E44D-9CAF-C9F8D397E9DC}" srcId="{C613F8B3-DEFA-2545-8067-918A13D45B69}" destId="{15630F7D-9AFB-AA4D-9BB0-8783D60DD180}" srcOrd="2" destOrd="0" parTransId="{798BD965-DEFC-0B40-AF2D-88417E462DB4}" sibTransId="{107A04A3-DC26-FF4C-9303-49FEB44C69C5}"/>
    <dgm:cxn modelId="{65659869-F554-C242-97D7-104CCFF859E0}" type="presParOf" srcId="{BF26641F-0456-254E-98B7-7C775CB3C229}" destId="{61E2BCDD-DCCC-FD43-91DD-FDE5741889A0}" srcOrd="0" destOrd="0" presId="urn:microsoft.com/office/officeart/2005/8/layout/matrix3"/>
    <dgm:cxn modelId="{37E32B20-4E48-9C4E-A741-B98AB8A450C2}" type="presParOf" srcId="{BF26641F-0456-254E-98B7-7C775CB3C229}" destId="{1A6B794A-3D65-2C4B-B619-F630E361C67B}" srcOrd="1" destOrd="0" presId="urn:microsoft.com/office/officeart/2005/8/layout/matrix3"/>
    <dgm:cxn modelId="{7DE45585-BEE2-8F43-8465-7677E997465C}" type="presParOf" srcId="{BF26641F-0456-254E-98B7-7C775CB3C229}" destId="{ECF28AB0-8196-2346-A7C3-57ABC68386FE}" srcOrd="2" destOrd="0" presId="urn:microsoft.com/office/officeart/2005/8/layout/matrix3"/>
    <dgm:cxn modelId="{10121C3F-F03F-A64D-B262-A9C57C010302}" type="presParOf" srcId="{BF26641F-0456-254E-98B7-7C775CB3C229}" destId="{9103C919-3C7A-D54C-A205-67CC6AB8EC78}" srcOrd="3" destOrd="0" presId="urn:microsoft.com/office/officeart/2005/8/layout/matrix3"/>
    <dgm:cxn modelId="{58843368-3CE8-7647-8664-296D9E3CC688}" type="presParOf" srcId="{BF26641F-0456-254E-98B7-7C775CB3C229}" destId="{8740BA62-F755-574B-9DB0-A1FA183BC28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F90625-2582-B64B-A405-CDCC39076AC6}" type="doc">
      <dgm:prSet loTypeId="urn:microsoft.com/office/officeart/2005/8/layout/arrow2" loCatId="" qsTypeId="urn:microsoft.com/office/officeart/2005/8/quickstyle/3d4" qsCatId="3D" csTypeId="urn:microsoft.com/office/officeart/2005/8/colors/colorful1" csCatId="colorful" phldr="1"/>
      <dgm:spPr/>
    </dgm:pt>
    <dgm:pt modelId="{1E81AA1C-2A0B-6447-877F-0BB9F9354AA1}">
      <dgm:prSet phldrT="[Text]"/>
      <dgm:spPr/>
      <dgm:t>
        <a:bodyPr/>
        <a:lstStyle/>
        <a:p>
          <a:r>
            <a:rPr lang="en-US" dirty="0"/>
            <a:t>Every Alliance Church Expression Resourced and Ready to Reach Kids</a:t>
          </a:r>
        </a:p>
      </dgm:t>
    </dgm:pt>
    <dgm:pt modelId="{14DD0BCA-A7E5-A347-8FA6-4D3546AC78D2}" type="parTrans" cxnId="{1FD390AD-A204-6C4A-9F4F-ED2743EAF357}">
      <dgm:prSet/>
      <dgm:spPr/>
      <dgm:t>
        <a:bodyPr/>
        <a:lstStyle/>
        <a:p>
          <a:endParaRPr lang="en-US"/>
        </a:p>
      </dgm:t>
    </dgm:pt>
    <dgm:pt modelId="{BFD11EEA-5582-7D4C-853D-4885A73538C3}" type="sibTrans" cxnId="{1FD390AD-A204-6C4A-9F4F-ED2743EAF357}">
      <dgm:prSet/>
      <dgm:spPr/>
      <dgm:t>
        <a:bodyPr/>
        <a:lstStyle/>
        <a:p>
          <a:endParaRPr lang="en-US"/>
        </a:p>
      </dgm:t>
    </dgm:pt>
    <dgm:pt modelId="{9D9B45C8-9830-8A43-9A03-22DF014D92B5}">
      <dgm:prSet phldrT="[Text]"/>
      <dgm:spPr/>
      <dgm:t>
        <a:bodyPr/>
        <a:lstStyle/>
        <a:p>
          <a:r>
            <a:rPr lang="en-US" dirty="0"/>
            <a:t>Every Leader Equipped for Transformational Ministry</a:t>
          </a:r>
        </a:p>
      </dgm:t>
    </dgm:pt>
    <dgm:pt modelId="{80951D2C-685A-6644-A5AA-EAEBFB632A7F}" type="parTrans" cxnId="{C4701E58-14E3-1B4D-B975-A5266938A846}">
      <dgm:prSet/>
      <dgm:spPr/>
      <dgm:t>
        <a:bodyPr/>
        <a:lstStyle/>
        <a:p>
          <a:endParaRPr lang="en-US"/>
        </a:p>
      </dgm:t>
    </dgm:pt>
    <dgm:pt modelId="{F8AEDB39-0B0E-4E43-A133-1DD6B91F3723}" type="sibTrans" cxnId="{C4701E58-14E3-1B4D-B975-A5266938A846}">
      <dgm:prSet/>
      <dgm:spPr/>
      <dgm:t>
        <a:bodyPr/>
        <a:lstStyle/>
        <a:p>
          <a:endParaRPr lang="en-US"/>
        </a:p>
      </dgm:t>
    </dgm:pt>
    <dgm:pt modelId="{2ABA34BE-258B-7E4B-AED8-237CB8CA5815}">
      <dgm:prSet phldrT="[Text]"/>
      <dgm:spPr/>
      <dgm:t>
        <a:bodyPr/>
        <a:lstStyle/>
        <a:p>
          <a:r>
            <a:rPr lang="en-US" dirty="0"/>
            <a:t>A Movement of Children Responding to the Gospel as Resilient Followers of Jesus</a:t>
          </a:r>
        </a:p>
      </dgm:t>
    </dgm:pt>
    <dgm:pt modelId="{EE9EC675-8770-4249-B96F-3E892066E02C}" type="parTrans" cxnId="{588B383D-9462-8449-8CB8-288661625F2A}">
      <dgm:prSet/>
      <dgm:spPr/>
      <dgm:t>
        <a:bodyPr/>
        <a:lstStyle/>
        <a:p>
          <a:endParaRPr lang="en-US"/>
        </a:p>
      </dgm:t>
    </dgm:pt>
    <dgm:pt modelId="{9DC9C341-C18F-AF48-AEFB-6BE631F0D491}" type="sibTrans" cxnId="{588B383D-9462-8449-8CB8-288661625F2A}">
      <dgm:prSet/>
      <dgm:spPr/>
      <dgm:t>
        <a:bodyPr/>
        <a:lstStyle/>
        <a:p>
          <a:endParaRPr lang="en-US"/>
        </a:p>
      </dgm:t>
    </dgm:pt>
    <dgm:pt modelId="{2FFAA571-2486-6244-8680-BA63911FF6A0}" type="pres">
      <dgm:prSet presAssocID="{CFF90625-2582-B64B-A405-CDCC39076AC6}" presName="arrowDiagram" presStyleCnt="0">
        <dgm:presLayoutVars>
          <dgm:chMax val="5"/>
          <dgm:dir/>
          <dgm:resizeHandles val="exact"/>
        </dgm:presLayoutVars>
      </dgm:prSet>
      <dgm:spPr/>
    </dgm:pt>
    <dgm:pt modelId="{7908AAF3-BAA0-1F47-A719-CA80BC6A2F4B}" type="pres">
      <dgm:prSet presAssocID="{CFF90625-2582-B64B-A405-CDCC39076AC6}" presName="arrow" presStyleLbl="bgShp" presStyleIdx="0" presStyleCnt="1"/>
      <dgm:spPr/>
    </dgm:pt>
    <dgm:pt modelId="{4604EBFB-D424-1344-8032-9DF7C57E41A3}" type="pres">
      <dgm:prSet presAssocID="{CFF90625-2582-B64B-A405-CDCC39076AC6}" presName="arrowDiagram3" presStyleCnt="0"/>
      <dgm:spPr/>
    </dgm:pt>
    <dgm:pt modelId="{116BA120-DC79-E348-AB32-419C77366048}" type="pres">
      <dgm:prSet presAssocID="{1E81AA1C-2A0B-6447-877F-0BB9F9354AA1}" presName="bullet3a" presStyleLbl="node1" presStyleIdx="0" presStyleCnt="3"/>
      <dgm:spPr/>
    </dgm:pt>
    <dgm:pt modelId="{7019C6FF-F4E5-2542-B812-FE76939D6FC8}" type="pres">
      <dgm:prSet presAssocID="{1E81AA1C-2A0B-6447-877F-0BB9F9354AA1}" presName="textBox3a" presStyleLbl="revTx" presStyleIdx="0" presStyleCnt="3">
        <dgm:presLayoutVars>
          <dgm:bulletEnabled val="1"/>
        </dgm:presLayoutVars>
      </dgm:prSet>
      <dgm:spPr/>
    </dgm:pt>
    <dgm:pt modelId="{E6013FDD-6F92-7042-B279-7ECF02F3217D}" type="pres">
      <dgm:prSet presAssocID="{9D9B45C8-9830-8A43-9A03-22DF014D92B5}" presName="bullet3b" presStyleLbl="node1" presStyleIdx="1" presStyleCnt="3"/>
      <dgm:spPr/>
    </dgm:pt>
    <dgm:pt modelId="{A4522117-112E-3A45-BAD1-BC6D1095884D}" type="pres">
      <dgm:prSet presAssocID="{9D9B45C8-9830-8A43-9A03-22DF014D92B5}" presName="textBox3b" presStyleLbl="revTx" presStyleIdx="1" presStyleCnt="3">
        <dgm:presLayoutVars>
          <dgm:bulletEnabled val="1"/>
        </dgm:presLayoutVars>
      </dgm:prSet>
      <dgm:spPr/>
    </dgm:pt>
    <dgm:pt modelId="{4ACFDB9F-4F78-914F-9BAF-F67055F702D9}" type="pres">
      <dgm:prSet presAssocID="{2ABA34BE-258B-7E4B-AED8-237CB8CA5815}" presName="bullet3c" presStyleLbl="node1" presStyleIdx="2" presStyleCnt="3"/>
      <dgm:spPr/>
    </dgm:pt>
    <dgm:pt modelId="{E0973DD6-BBD9-6446-ACBE-3DCD53DBF76D}" type="pres">
      <dgm:prSet presAssocID="{2ABA34BE-258B-7E4B-AED8-237CB8CA5815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AE8DEF24-30AD-AC4E-AD6F-53F35A59D0C9}" type="presOf" srcId="{CFF90625-2582-B64B-A405-CDCC39076AC6}" destId="{2FFAA571-2486-6244-8680-BA63911FF6A0}" srcOrd="0" destOrd="0" presId="urn:microsoft.com/office/officeart/2005/8/layout/arrow2"/>
    <dgm:cxn modelId="{588B383D-9462-8449-8CB8-288661625F2A}" srcId="{CFF90625-2582-B64B-A405-CDCC39076AC6}" destId="{2ABA34BE-258B-7E4B-AED8-237CB8CA5815}" srcOrd="2" destOrd="0" parTransId="{EE9EC675-8770-4249-B96F-3E892066E02C}" sibTransId="{9DC9C341-C18F-AF48-AEFB-6BE631F0D491}"/>
    <dgm:cxn modelId="{C4701E58-14E3-1B4D-B975-A5266938A846}" srcId="{CFF90625-2582-B64B-A405-CDCC39076AC6}" destId="{9D9B45C8-9830-8A43-9A03-22DF014D92B5}" srcOrd="1" destOrd="0" parTransId="{80951D2C-685A-6644-A5AA-EAEBFB632A7F}" sibTransId="{F8AEDB39-0B0E-4E43-A133-1DD6B91F3723}"/>
    <dgm:cxn modelId="{15416C76-B8CB-9E4E-9445-5776A9CE2F08}" type="presOf" srcId="{2ABA34BE-258B-7E4B-AED8-237CB8CA5815}" destId="{E0973DD6-BBD9-6446-ACBE-3DCD53DBF76D}" srcOrd="0" destOrd="0" presId="urn:microsoft.com/office/officeart/2005/8/layout/arrow2"/>
    <dgm:cxn modelId="{1C3F2D7D-E49B-AE46-A795-D4520E971B3B}" type="presOf" srcId="{1E81AA1C-2A0B-6447-877F-0BB9F9354AA1}" destId="{7019C6FF-F4E5-2542-B812-FE76939D6FC8}" srcOrd="0" destOrd="0" presId="urn:microsoft.com/office/officeart/2005/8/layout/arrow2"/>
    <dgm:cxn modelId="{010D6C9E-63D4-954E-8EF9-84D39E60EB91}" type="presOf" srcId="{9D9B45C8-9830-8A43-9A03-22DF014D92B5}" destId="{A4522117-112E-3A45-BAD1-BC6D1095884D}" srcOrd="0" destOrd="0" presId="urn:microsoft.com/office/officeart/2005/8/layout/arrow2"/>
    <dgm:cxn modelId="{1FD390AD-A204-6C4A-9F4F-ED2743EAF357}" srcId="{CFF90625-2582-B64B-A405-CDCC39076AC6}" destId="{1E81AA1C-2A0B-6447-877F-0BB9F9354AA1}" srcOrd="0" destOrd="0" parTransId="{14DD0BCA-A7E5-A347-8FA6-4D3546AC78D2}" sibTransId="{BFD11EEA-5582-7D4C-853D-4885A73538C3}"/>
    <dgm:cxn modelId="{167EA67C-7D02-9347-AF7B-1936657C1A30}" type="presParOf" srcId="{2FFAA571-2486-6244-8680-BA63911FF6A0}" destId="{7908AAF3-BAA0-1F47-A719-CA80BC6A2F4B}" srcOrd="0" destOrd="0" presId="urn:microsoft.com/office/officeart/2005/8/layout/arrow2"/>
    <dgm:cxn modelId="{FAD6F9BC-28C9-BC46-A248-3EF8571DC9A0}" type="presParOf" srcId="{2FFAA571-2486-6244-8680-BA63911FF6A0}" destId="{4604EBFB-D424-1344-8032-9DF7C57E41A3}" srcOrd="1" destOrd="0" presId="urn:microsoft.com/office/officeart/2005/8/layout/arrow2"/>
    <dgm:cxn modelId="{D5DBAACA-2B73-594C-87DD-73EEA0B08D15}" type="presParOf" srcId="{4604EBFB-D424-1344-8032-9DF7C57E41A3}" destId="{116BA120-DC79-E348-AB32-419C77366048}" srcOrd="0" destOrd="0" presId="urn:microsoft.com/office/officeart/2005/8/layout/arrow2"/>
    <dgm:cxn modelId="{641D2C44-E1C2-984F-8B93-225474AE5EC8}" type="presParOf" srcId="{4604EBFB-D424-1344-8032-9DF7C57E41A3}" destId="{7019C6FF-F4E5-2542-B812-FE76939D6FC8}" srcOrd="1" destOrd="0" presId="urn:microsoft.com/office/officeart/2005/8/layout/arrow2"/>
    <dgm:cxn modelId="{C45AF06E-C655-F94B-A975-AA2CF28E2E98}" type="presParOf" srcId="{4604EBFB-D424-1344-8032-9DF7C57E41A3}" destId="{E6013FDD-6F92-7042-B279-7ECF02F3217D}" srcOrd="2" destOrd="0" presId="urn:microsoft.com/office/officeart/2005/8/layout/arrow2"/>
    <dgm:cxn modelId="{CBCBA9F1-0A35-A84F-B88D-7D3EF61DC184}" type="presParOf" srcId="{4604EBFB-D424-1344-8032-9DF7C57E41A3}" destId="{A4522117-112E-3A45-BAD1-BC6D1095884D}" srcOrd="3" destOrd="0" presId="urn:microsoft.com/office/officeart/2005/8/layout/arrow2"/>
    <dgm:cxn modelId="{AA4327C3-CB72-8043-B727-61347EFD7477}" type="presParOf" srcId="{4604EBFB-D424-1344-8032-9DF7C57E41A3}" destId="{4ACFDB9F-4F78-914F-9BAF-F67055F702D9}" srcOrd="4" destOrd="0" presId="urn:microsoft.com/office/officeart/2005/8/layout/arrow2"/>
    <dgm:cxn modelId="{7CB3ED89-9A47-1642-B0E6-3059A3853DD8}" type="presParOf" srcId="{4604EBFB-D424-1344-8032-9DF7C57E41A3}" destId="{E0973DD6-BBD9-6446-ACBE-3DCD53DBF76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A0A44-DD55-8849-8ACE-70CB73591309}">
      <dsp:nvSpPr>
        <dsp:cNvPr id="0" name=""/>
        <dsp:cNvSpPr/>
      </dsp:nvSpPr>
      <dsp:spPr>
        <a:xfrm>
          <a:off x="3578605" y="623"/>
          <a:ext cx="1583378" cy="15833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District</a:t>
          </a:r>
        </a:p>
      </dsp:txBody>
      <dsp:txXfrm>
        <a:off x="3810485" y="232503"/>
        <a:ext cx="1119618" cy="1119618"/>
      </dsp:txXfrm>
    </dsp:sp>
    <dsp:sp modelId="{E529223C-0B5D-794F-9337-64D5989694C8}">
      <dsp:nvSpPr>
        <dsp:cNvPr id="0" name=""/>
        <dsp:cNvSpPr/>
      </dsp:nvSpPr>
      <dsp:spPr>
        <a:xfrm rot="2700000">
          <a:off x="4992090" y="1357655"/>
          <a:ext cx="421483" cy="534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010607" y="1419828"/>
        <a:ext cx="295038" cy="320634"/>
      </dsp:txXfrm>
    </dsp:sp>
    <dsp:sp modelId="{C6EB0CCE-9CF1-1B4F-8C43-CD02829B5785}">
      <dsp:nvSpPr>
        <dsp:cNvPr id="0" name=""/>
        <dsp:cNvSpPr/>
      </dsp:nvSpPr>
      <dsp:spPr>
        <a:xfrm>
          <a:off x="5260550" y="1682569"/>
          <a:ext cx="1583378" cy="15833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Church</a:t>
          </a:r>
        </a:p>
      </dsp:txBody>
      <dsp:txXfrm>
        <a:off x="5492430" y="1914449"/>
        <a:ext cx="1119618" cy="1119618"/>
      </dsp:txXfrm>
    </dsp:sp>
    <dsp:sp modelId="{20737C47-AC68-934D-AEFD-74F19E595A67}">
      <dsp:nvSpPr>
        <dsp:cNvPr id="0" name=""/>
        <dsp:cNvSpPr/>
      </dsp:nvSpPr>
      <dsp:spPr>
        <a:xfrm rot="8100000">
          <a:off x="5008960" y="3039601"/>
          <a:ext cx="421483" cy="534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5116888" y="3101774"/>
        <a:ext cx="295038" cy="320634"/>
      </dsp:txXfrm>
    </dsp:sp>
    <dsp:sp modelId="{70B8FDD9-98F7-4D4D-A978-E10F7B280253}">
      <dsp:nvSpPr>
        <dsp:cNvPr id="0" name=""/>
        <dsp:cNvSpPr/>
      </dsp:nvSpPr>
      <dsp:spPr>
        <a:xfrm>
          <a:off x="3578605" y="3364514"/>
          <a:ext cx="1583378" cy="15833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 Pastor</a:t>
          </a:r>
        </a:p>
      </dsp:txBody>
      <dsp:txXfrm>
        <a:off x="3810485" y="3596394"/>
        <a:ext cx="1119618" cy="1119618"/>
      </dsp:txXfrm>
    </dsp:sp>
    <dsp:sp modelId="{BE4496ED-FA0A-BB43-9D36-2EFAA9EE19A7}">
      <dsp:nvSpPr>
        <dsp:cNvPr id="0" name=""/>
        <dsp:cNvSpPr/>
      </dsp:nvSpPr>
      <dsp:spPr>
        <a:xfrm rot="13500000">
          <a:off x="3327014" y="3056471"/>
          <a:ext cx="421483" cy="534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434942" y="3208054"/>
        <a:ext cx="295038" cy="320634"/>
      </dsp:txXfrm>
    </dsp:sp>
    <dsp:sp modelId="{FED76EA1-88C3-A243-AEFF-09B56C587842}">
      <dsp:nvSpPr>
        <dsp:cNvPr id="0" name=""/>
        <dsp:cNvSpPr/>
      </dsp:nvSpPr>
      <dsp:spPr>
        <a:xfrm>
          <a:off x="1896659" y="1682569"/>
          <a:ext cx="1583378" cy="15833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 Leader</a:t>
          </a:r>
        </a:p>
      </dsp:txBody>
      <dsp:txXfrm>
        <a:off x="2128539" y="1914449"/>
        <a:ext cx="1119618" cy="1119618"/>
      </dsp:txXfrm>
    </dsp:sp>
    <dsp:sp modelId="{4F2C9089-9EA0-BF45-9E2F-4155F418DF58}">
      <dsp:nvSpPr>
        <dsp:cNvPr id="0" name=""/>
        <dsp:cNvSpPr/>
      </dsp:nvSpPr>
      <dsp:spPr>
        <a:xfrm rot="18900000">
          <a:off x="3310145" y="1374525"/>
          <a:ext cx="421483" cy="534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328662" y="1526108"/>
        <a:ext cx="295038" cy="320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62444-4F49-8B4A-81F5-EACB8C0DE73D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7A854-3CD9-4D42-906C-564148C28E66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Ministry Design &amp; Leadership</a:t>
          </a:r>
        </a:p>
      </dsp:txBody>
      <dsp:txXfrm>
        <a:off x="330739" y="65338"/>
        <a:ext cx="4215322" cy="479482"/>
      </dsp:txXfrm>
    </dsp:sp>
    <dsp:sp modelId="{992F6D60-195E-8943-B7E8-54BDF707DD60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BF2D6-0EAE-E345-9A24-EC791CEB933C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Biblical Literacy &amp; Faith Formation</a:t>
          </a:r>
        </a:p>
      </dsp:txBody>
      <dsp:txXfrm>
        <a:off x="330739" y="881818"/>
        <a:ext cx="4215322" cy="479482"/>
      </dsp:txXfrm>
    </dsp:sp>
    <dsp:sp modelId="{478F8EE4-A891-E64C-BC27-AD5A2CC1057F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6B8E8-40E0-F847-8405-629AEC3EA352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Healthy Relationships</a:t>
          </a:r>
        </a:p>
      </dsp:txBody>
      <dsp:txXfrm>
        <a:off x="330739" y="1698298"/>
        <a:ext cx="4215322" cy="479482"/>
      </dsp:txXfrm>
    </dsp:sp>
    <dsp:sp modelId="{66E7350A-0DC3-9C41-88DF-1BC17DFC34E2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897DB-C40D-8F4F-A871-626226A74F5C}">
      <dsp:nvSpPr>
        <dsp:cNvPr id="0" name=""/>
        <dsp:cNvSpPr/>
      </dsp:nvSpPr>
      <dsp:spPr>
        <a:xfrm>
          <a:off x="304800" y="2488839"/>
          <a:ext cx="4267200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Cultural Competency</a:t>
          </a:r>
        </a:p>
      </dsp:txBody>
      <dsp:txXfrm>
        <a:off x="330739" y="2514778"/>
        <a:ext cx="4215322" cy="479482"/>
      </dsp:txXfrm>
    </dsp:sp>
    <dsp:sp modelId="{EE104460-8A5E-0B4B-8F4F-62EED7AFFFB6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896E-F1EC-5940-959D-7532973E7B87}">
      <dsp:nvSpPr>
        <dsp:cNvPr id="0" name=""/>
        <dsp:cNvSpPr/>
      </dsp:nvSpPr>
      <dsp:spPr>
        <a:xfrm>
          <a:off x="304800" y="3305319"/>
          <a:ext cx="4267200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Missional Engagement</a:t>
          </a:r>
        </a:p>
      </dsp:txBody>
      <dsp:txXfrm>
        <a:off x="330739" y="3331258"/>
        <a:ext cx="421532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2BCDD-DCCC-FD43-91DD-FDE5741889A0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794A-3D65-2C4B-B619-F630E361C67B}">
      <dsp:nvSpPr>
        <dsp:cNvPr id="0" name=""/>
        <dsp:cNvSpPr/>
      </dsp:nvSpPr>
      <dsp:spPr>
        <a:xfrm>
          <a:off x="1402080" y="386079"/>
          <a:ext cx="1584959" cy="1584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CMLC</a:t>
          </a:r>
        </a:p>
      </dsp:txBody>
      <dsp:txXfrm>
        <a:off x="1479451" y="463450"/>
        <a:ext cx="1430217" cy="1430217"/>
      </dsp:txXfrm>
    </dsp:sp>
    <dsp:sp modelId="{ECF28AB0-8196-2346-A7C3-57ABC68386FE}">
      <dsp:nvSpPr>
        <dsp:cNvPr id="0" name=""/>
        <dsp:cNvSpPr/>
      </dsp:nvSpPr>
      <dsp:spPr>
        <a:xfrm>
          <a:off x="3108960" y="386079"/>
          <a:ext cx="1584959" cy="15849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Alliance Kids Curriculum</a:t>
          </a:r>
        </a:p>
      </dsp:txBody>
      <dsp:txXfrm>
        <a:off x="3186331" y="463450"/>
        <a:ext cx="1430217" cy="1430217"/>
      </dsp:txXfrm>
    </dsp:sp>
    <dsp:sp modelId="{9103C919-3C7A-D54C-A205-67CC6AB8EC78}">
      <dsp:nvSpPr>
        <dsp:cNvPr id="0" name=""/>
        <dsp:cNvSpPr/>
      </dsp:nvSpPr>
      <dsp:spPr>
        <a:xfrm>
          <a:off x="1402080" y="2092959"/>
          <a:ext cx="1584959" cy="15849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Coaching &amp; Training</a:t>
          </a:r>
        </a:p>
      </dsp:txBody>
      <dsp:txXfrm>
        <a:off x="1479451" y="2170330"/>
        <a:ext cx="1430217" cy="1430217"/>
      </dsp:txXfrm>
    </dsp:sp>
    <dsp:sp modelId="{8740BA62-F755-574B-9DB0-A1FA183BC287}">
      <dsp:nvSpPr>
        <dsp:cNvPr id="0" name=""/>
        <dsp:cNvSpPr/>
      </dsp:nvSpPr>
      <dsp:spPr>
        <a:xfrm>
          <a:off x="3108960" y="2092959"/>
          <a:ext cx="1584959" cy="15849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Kids on Mission</a:t>
          </a:r>
        </a:p>
      </dsp:txBody>
      <dsp:txXfrm>
        <a:off x="3186331" y="2170330"/>
        <a:ext cx="1430217" cy="14302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8AAF3-BAA0-1F47-A719-CA80BC6A2F4B}">
      <dsp:nvSpPr>
        <dsp:cNvPr id="0" name=""/>
        <dsp:cNvSpPr/>
      </dsp:nvSpPr>
      <dsp:spPr>
        <a:xfrm>
          <a:off x="129140" y="0"/>
          <a:ext cx="6739920" cy="42124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BA120-DC79-E348-AB32-419C77366048}">
      <dsp:nvSpPr>
        <dsp:cNvPr id="0" name=""/>
        <dsp:cNvSpPr/>
      </dsp:nvSpPr>
      <dsp:spPr>
        <a:xfrm>
          <a:off x="985110" y="2907432"/>
          <a:ext cx="175237" cy="1752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9C6FF-F4E5-2542-B812-FE76939D6FC8}">
      <dsp:nvSpPr>
        <dsp:cNvPr id="0" name=""/>
        <dsp:cNvSpPr/>
      </dsp:nvSpPr>
      <dsp:spPr>
        <a:xfrm>
          <a:off x="1072729" y="2995051"/>
          <a:ext cx="1570401" cy="121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55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Every Alliance Church Expression Resourced and Ready to Reach Kids</a:t>
          </a:r>
        </a:p>
      </dsp:txBody>
      <dsp:txXfrm>
        <a:off x="1072729" y="2995051"/>
        <a:ext cx="1570401" cy="1217398"/>
      </dsp:txXfrm>
    </dsp:sp>
    <dsp:sp modelId="{E6013FDD-6F92-7042-B279-7ECF02F3217D}">
      <dsp:nvSpPr>
        <dsp:cNvPr id="0" name=""/>
        <dsp:cNvSpPr/>
      </dsp:nvSpPr>
      <dsp:spPr>
        <a:xfrm>
          <a:off x="2531921" y="1762489"/>
          <a:ext cx="316776" cy="3167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22117-112E-3A45-BAD1-BC6D1095884D}">
      <dsp:nvSpPr>
        <dsp:cNvPr id="0" name=""/>
        <dsp:cNvSpPr/>
      </dsp:nvSpPr>
      <dsp:spPr>
        <a:xfrm>
          <a:off x="2690310" y="1920877"/>
          <a:ext cx="1617580" cy="229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853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Every Leader Equipped for Transformational Ministry</a:t>
          </a:r>
        </a:p>
      </dsp:txBody>
      <dsp:txXfrm>
        <a:off x="2690310" y="1920877"/>
        <a:ext cx="1617580" cy="2291572"/>
      </dsp:txXfrm>
    </dsp:sp>
    <dsp:sp modelId="{4ACFDB9F-4F78-914F-9BAF-F67055F702D9}">
      <dsp:nvSpPr>
        <dsp:cNvPr id="0" name=""/>
        <dsp:cNvSpPr/>
      </dsp:nvSpPr>
      <dsp:spPr>
        <a:xfrm>
          <a:off x="4392139" y="1065749"/>
          <a:ext cx="438094" cy="4380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73DD6-BBD9-6446-ACBE-3DCD53DBF76D}">
      <dsp:nvSpPr>
        <dsp:cNvPr id="0" name=""/>
        <dsp:cNvSpPr/>
      </dsp:nvSpPr>
      <dsp:spPr>
        <a:xfrm>
          <a:off x="4611187" y="1284797"/>
          <a:ext cx="1617580" cy="292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137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 Movement of Children Responding to the Gospel as Resilient Followers of Jesus</a:t>
          </a:r>
        </a:p>
      </dsp:txBody>
      <dsp:txXfrm>
        <a:off x="4611187" y="1284797"/>
        <a:ext cx="1617580" cy="2927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32737D-A438-EDDC-D69A-A22F560F82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73E70-3C17-7AC6-3471-54646E8CDC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38244-163D-A24D-9AC2-8E30B0A03C74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FEEED-0A11-0416-1556-BC8A5F0ED0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09F7E-77AC-EA4F-7C29-39EF8AB704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3E25B-0596-4242-9E91-5B2D3BCF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97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80346-B48C-4B0E-A1D5-47CD0BFC04E2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3D2EA-3767-45F4-A103-1BCEAD18D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7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D2EA-3767-45F4-A103-1BCEAD18DA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D2EA-3767-45F4-A103-1BCEAD18DA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E1AB51-CBB9-77C2-B17F-253126B79EF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7A562-1513-2785-FD2D-E91ACDE8CA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367098"/>
            <a:ext cx="7886700" cy="409303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31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6D277CE-1049-765B-4402-C05B0BBD2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76250"/>
            <a:ext cx="9144000" cy="609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4010A9-3D05-C563-633B-93D9CFFA5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367098"/>
            <a:ext cx="7886700" cy="409303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56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6D277CE-1049-765B-4402-C05B0BBD2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7625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107D64-9D76-E49A-8EBE-398D4512D8B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2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975A186-A83A-A5AF-311B-4482F8D444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8226" y="1719820"/>
            <a:ext cx="5111578" cy="17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10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107D64-9D76-E49A-8EBE-398D4512D8B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2"/>
              </a:solidFill>
            </a:endParaRP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A2215D0-8D65-27C8-BDCD-347579F5E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65" y="1715444"/>
            <a:ext cx="5137837" cy="17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49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65BD1F-6B22-B6B1-8EA1-B12623EF1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6784"/>
            <a:ext cx="9144000" cy="386715"/>
          </a:xfrm>
          <a:prstGeom prst="rect">
            <a:avLst/>
          </a:prstGeom>
        </p:spPr>
      </p:pic>
      <p:pic>
        <p:nvPicPr>
          <p:cNvPr id="4" name="Picture 3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03C5DD3E-ADD9-D464-42D6-F1787FCC8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691" y="4872916"/>
            <a:ext cx="1533665" cy="1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0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134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1">
            <a:extLst>
              <a:ext uri="{FF2B5EF4-FFF2-40B4-BE49-F238E27FC236}">
                <a16:creationId xmlns:a16="http://schemas.microsoft.com/office/drawing/2014/main" id="{7B628BC9-C405-B71A-D3AD-1D50E3BE9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807" y="147243"/>
            <a:ext cx="7242543" cy="634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EE9DBA-7842-2457-E984-A01F36036E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937" y="1325880"/>
            <a:ext cx="7884414" cy="2633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673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1">
            <a:extLst>
              <a:ext uri="{FF2B5EF4-FFF2-40B4-BE49-F238E27FC236}">
                <a16:creationId xmlns:a16="http://schemas.microsoft.com/office/drawing/2014/main" id="{F880D6C3-4A6A-0E1C-4A08-60D5F3DBE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807" y="147243"/>
            <a:ext cx="7242543" cy="634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199B6B6-277F-81C0-29D6-79FE9421FC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937" y="1325880"/>
            <a:ext cx="7884414" cy="2633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6845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678D-5AE3-D0A4-245B-84A7975AD0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27475"/>
            <a:ext cx="7886700" cy="68855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712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9FDB38E-5096-489B-BFC2-7DC5FA5A3E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0581" y="1895475"/>
            <a:ext cx="23622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4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66FEF5F-F034-99AE-0C14-EF39C0F40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7933" y="937683"/>
            <a:ext cx="3268133" cy="32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17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2A6F62-1602-4951-607C-2F7C8D07E139}"/>
              </a:ext>
            </a:extLst>
          </p:cNvPr>
          <p:cNvSpPr/>
          <p:nvPr userDrawn="1"/>
        </p:nvSpPr>
        <p:spPr>
          <a:xfrm>
            <a:off x="-1" y="0"/>
            <a:ext cx="9162343" cy="5143500"/>
          </a:xfrm>
          <a:prstGeom prst="rect">
            <a:avLst/>
          </a:prstGeom>
          <a:solidFill>
            <a:srgbClr val="446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63161-F446-A733-1A67-E4F2676CFD4D}"/>
              </a:ext>
            </a:extLst>
          </p:cNvPr>
          <p:cNvSpPr/>
          <p:nvPr userDrawn="1"/>
        </p:nvSpPr>
        <p:spPr>
          <a:xfrm>
            <a:off x="-1" y="4864608"/>
            <a:ext cx="9162343" cy="2788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CEE3F-F5A7-0B15-89AD-D68B6482ED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69268" y="992442"/>
            <a:ext cx="5605463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C4839B-5C82-B530-5A3A-B4CEE5F45505}"/>
              </a:ext>
            </a:extLst>
          </p:cNvPr>
          <p:cNvSpPr/>
          <p:nvPr userDrawn="1"/>
        </p:nvSpPr>
        <p:spPr>
          <a:xfrm>
            <a:off x="1609344" y="3703320"/>
            <a:ext cx="320040" cy="320040"/>
          </a:xfrm>
          <a:prstGeom prst="ellipse">
            <a:avLst/>
          </a:prstGeom>
          <a:solidFill>
            <a:srgbClr val="F0C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1C2251-B3C0-1882-BF29-5F30FCF78B37}"/>
              </a:ext>
            </a:extLst>
          </p:cNvPr>
          <p:cNvSpPr/>
          <p:nvPr userDrawn="1"/>
        </p:nvSpPr>
        <p:spPr>
          <a:xfrm>
            <a:off x="7214615" y="3703320"/>
            <a:ext cx="320040" cy="320040"/>
          </a:xfrm>
          <a:prstGeom prst="ellipse">
            <a:avLst/>
          </a:prstGeom>
          <a:solidFill>
            <a:srgbClr val="F0C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198AE4-2871-E9B8-4888-5BC5346B233D}"/>
              </a:ext>
            </a:extLst>
          </p:cNvPr>
          <p:cNvSpPr/>
          <p:nvPr userDrawn="1"/>
        </p:nvSpPr>
        <p:spPr>
          <a:xfrm>
            <a:off x="1609248" y="800100"/>
            <a:ext cx="320040" cy="320040"/>
          </a:xfrm>
          <a:prstGeom prst="ellipse">
            <a:avLst/>
          </a:prstGeom>
          <a:solidFill>
            <a:srgbClr val="F0C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D456A8-9546-A2CC-6B1B-F17D30C7C4DF}"/>
              </a:ext>
            </a:extLst>
          </p:cNvPr>
          <p:cNvSpPr/>
          <p:nvPr userDrawn="1"/>
        </p:nvSpPr>
        <p:spPr>
          <a:xfrm>
            <a:off x="7214615" y="813817"/>
            <a:ext cx="320040" cy="320040"/>
          </a:xfrm>
          <a:prstGeom prst="ellipse">
            <a:avLst/>
          </a:prstGeom>
          <a:solidFill>
            <a:srgbClr val="F0C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44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2A6F62-1602-4951-607C-2F7C8D07E139}"/>
              </a:ext>
            </a:extLst>
          </p:cNvPr>
          <p:cNvSpPr/>
          <p:nvPr userDrawn="1"/>
        </p:nvSpPr>
        <p:spPr>
          <a:xfrm>
            <a:off x="-1" y="0"/>
            <a:ext cx="9162343" cy="5143500"/>
          </a:xfrm>
          <a:prstGeom prst="rect">
            <a:avLst/>
          </a:prstGeom>
          <a:solidFill>
            <a:srgbClr val="446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63161-F446-A733-1A67-E4F2676CFD4D}"/>
              </a:ext>
            </a:extLst>
          </p:cNvPr>
          <p:cNvSpPr/>
          <p:nvPr userDrawn="1"/>
        </p:nvSpPr>
        <p:spPr>
          <a:xfrm>
            <a:off x="-1" y="4864608"/>
            <a:ext cx="9162343" cy="2788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CEE3F-F5A7-0B15-89AD-D68B6482ED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69268" y="992442"/>
            <a:ext cx="5605463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C4839B-5C82-B530-5A3A-B4CEE5F45505}"/>
              </a:ext>
            </a:extLst>
          </p:cNvPr>
          <p:cNvSpPr/>
          <p:nvPr userDrawn="1"/>
        </p:nvSpPr>
        <p:spPr>
          <a:xfrm>
            <a:off x="1609344" y="3703320"/>
            <a:ext cx="320040" cy="320040"/>
          </a:xfrm>
          <a:prstGeom prst="ellipse">
            <a:avLst/>
          </a:prstGeom>
          <a:solidFill>
            <a:srgbClr val="F0C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1C2251-B3C0-1882-BF29-5F30FCF78B37}"/>
              </a:ext>
            </a:extLst>
          </p:cNvPr>
          <p:cNvSpPr/>
          <p:nvPr userDrawn="1"/>
        </p:nvSpPr>
        <p:spPr>
          <a:xfrm>
            <a:off x="7214615" y="3703320"/>
            <a:ext cx="320040" cy="320040"/>
          </a:xfrm>
          <a:prstGeom prst="ellipse">
            <a:avLst/>
          </a:prstGeom>
          <a:solidFill>
            <a:srgbClr val="F0C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198AE4-2871-E9B8-4888-5BC5346B233D}"/>
              </a:ext>
            </a:extLst>
          </p:cNvPr>
          <p:cNvSpPr/>
          <p:nvPr userDrawn="1"/>
        </p:nvSpPr>
        <p:spPr>
          <a:xfrm>
            <a:off x="1609248" y="800100"/>
            <a:ext cx="320040" cy="320040"/>
          </a:xfrm>
          <a:prstGeom prst="ellipse">
            <a:avLst/>
          </a:prstGeom>
          <a:solidFill>
            <a:srgbClr val="F0C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D456A8-9546-A2CC-6B1B-F17D30C7C4DF}"/>
              </a:ext>
            </a:extLst>
          </p:cNvPr>
          <p:cNvSpPr/>
          <p:nvPr userDrawn="1"/>
        </p:nvSpPr>
        <p:spPr>
          <a:xfrm>
            <a:off x="7214615" y="813817"/>
            <a:ext cx="320040" cy="320040"/>
          </a:xfrm>
          <a:prstGeom prst="ellipse">
            <a:avLst/>
          </a:prstGeom>
          <a:solidFill>
            <a:srgbClr val="F0C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56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2A6F62-1602-4951-607C-2F7C8D07E139}"/>
              </a:ext>
            </a:extLst>
          </p:cNvPr>
          <p:cNvSpPr/>
          <p:nvPr userDrawn="1"/>
        </p:nvSpPr>
        <p:spPr>
          <a:xfrm>
            <a:off x="-1" y="0"/>
            <a:ext cx="9162343" cy="5143500"/>
          </a:xfrm>
          <a:prstGeom prst="rect">
            <a:avLst/>
          </a:prstGeom>
          <a:solidFill>
            <a:srgbClr val="446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63161-F446-A733-1A67-E4F2676CFD4D}"/>
              </a:ext>
            </a:extLst>
          </p:cNvPr>
          <p:cNvSpPr/>
          <p:nvPr userDrawn="1"/>
        </p:nvSpPr>
        <p:spPr>
          <a:xfrm>
            <a:off x="-1" y="4864608"/>
            <a:ext cx="9162343" cy="2788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CEE3F-F5A7-0B15-89AD-D68B6482ED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0624" y="466344"/>
            <a:ext cx="4151377" cy="3877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72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2A6F62-1602-4951-607C-2F7C8D07E139}"/>
              </a:ext>
            </a:extLst>
          </p:cNvPr>
          <p:cNvSpPr/>
          <p:nvPr userDrawn="1"/>
        </p:nvSpPr>
        <p:spPr>
          <a:xfrm>
            <a:off x="-1" y="0"/>
            <a:ext cx="9162343" cy="5143500"/>
          </a:xfrm>
          <a:prstGeom prst="rect">
            <a:avLst/>
          </a:prstGeom>
          <a:solidFill>
            <a:srgbClr val="446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63161-F446-A733-1A67-E4F2676CFD4D}"/>
              </a:ext>
            </a:extLst>
          </p:cNvPr>
          <p:cNvSpPr/>
          <p:nvPr userDrawn="1"/>
        </p:nvSpPr>
        <p:spPr>
          <a:xfrm>
            <a:off x="-1" y="4864608"/>
            <a:ext cx="9162343" cy="2788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CEE3F-F5A7-0B15-89AD-D68B6482ED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0624" y="466344"/>
            <a:ext cx="4151377" cy="3877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9BC3939-4523-F6FC-BA26-1303B0308B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1431" y="466344"/>
            <a:ext cx="2481945" cy="190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6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9FDB38E-5096-489B-BFC2-7DC5FA5A3E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0581" y="1895475"/>
            <a:ext cx="23622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65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037411F-8C5B-0F18-2CC7-E6CE6DCB4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18" y="-477795"/>
            <a:ext cx="9156358" cy="61042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5DBF1B-5491-04AE-303F-217DF29ECC53}"/>
              </a:ext>
            </a:extLst>
          </p:cNvPr>
          <p:cNvSpPr/>
          <p:nvPr userDrawn="1"/>
        </p:nvSpPr>
        <p:spPr>
          <a:xfrm>
            <a:off x="2982097" y="-477794"/>
            <a:ext cx="6171943" cy="6161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0EDB3-99A2-B135-CDBE-F8FF3E3F3B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5975" y="374650"/>
            <a:ext cx="5449888" cy="46180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30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037411F-8C5B-0F18-2CC7-E6CE6DCB4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18" y="-477795"/>
            <a:ext cx="9156358" cy="61042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5DBF1B-5491-04AE-303F-217DF29ECC53}"/>
              </a:ext>
            </a:extLst>
          </p:cNvPr>
          <p:cNvSpPr/>
          <p:nvPr userDrawn="1"/>
        </p:nvSpPr>
        <p:spPr>
          <a:xfrm>
            <a:off x="-2318" y="-477795"/>
            <a:ext cx="6171943" cy="610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0EDB3-99A2-B135-CDBE-F8FF3E3F3B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667" y="466147"/>
            <a:ext cx="4908261" cy="42112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29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516D83-6465-7745-BEC6-37B472E1642A}"/>
              </a:ext>
            </a:extLst>
          </p:cNvPr>
          <p:cNvCxnSpPr>
            <a:cxnSpLocks/>
          </p:cNvCxnSpPr>
          <p:nvPr userDrawn="1"/>
        </p:nvCxnSpPr>
        <p:spPr>
          <a:xfrm>
            <a:off x="0" y="765545"/>
            <a:ext cx="8711985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56B6A10-EC80-6148-9BC5-71D5C4E6663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50" y="1046392"/>
            <a:ext cx="7885509" cy="451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50" b="1" i="0" spc="0">
                <a:solidFill>
                  <a:schemeClr val="tx1">
                    <a:lumMod val="65000"/>
                    <a:lumOff val="35000"/>
                  </a:schemeClr>
                </a:solidFill>
                <a:latin typeface="Avenir Next GEO" panose="020B0503020202020204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PRESENTOR NAME STYLE</a:t>
            </a:r>
            <a:endParaRPr lang="en-US" sz="1800" b="1" spc="-38" dirty="0">
              <a:solidFill>
                <a:srgbClr val="6E818A"/>
              </a:solidFill>
              <a:latin typeface="Avenir Next" panose="020B0503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893B2C1-DE88-A34C-B135-FC1DB9F2F5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459" y="2047505"/>
            <a:ext cx="7886700" cy="42743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FontTx/>
              <a:buNone/>
              <a:defRPr sz="2400">
                <a:solidFill>
                  <a:srgbClr val="6C91A1"/>
                </a:solidFill>
              </a:defRPr>
            </a:lvl2pPr>
            <a:lvl3pPr>
              <a:buFontTx/>
              <a:buNone/>
              <a:defRPr sz="2400">
                <a:solidFill>
                  <a:srgbClr val="6C91A1"/>
                </a:solidFill>
              </a:defRPr>
            </a:lvl3pPr>
            <a:lvl4pPr>
              <a:buFontTx/>
              <a:buNone/>
              <a:defRPr sz="2400">
                <a:solidFill>
                  <a:srgbClr val="6C91A1"/>
                </a:solidFill>
              </a:defRPr>
            </a:lvl4pPr>
            <a:lvl5pPr>
              <a:buFontTx/>
              <a:buNone/>
              <a:defRPr sz="2400">
                <a:solidFill>
                  <a:srgbClr val="6C91A1"/>
                </a:solidFill>
              </a:defRPr>
            </a:lvl5pPr>
          </a:lstStyle>
          <a:p>
            <a:pPr lvl="0"/>
            <a:r>
              <a:rPr lang="en-US" dirty="0"/>
              <a:t>Click to add (xxx) xxx-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1FA88E7-F25E-CB4E-9691-FBD94ED41C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459" y="2469103"/>
            <a:ext cx="7886700" cy="42743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u="sng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FontTx/>
              <a:buNone/>
              <a:defRPr sz="2400">
                <a:solidFill>
                  <a:srgbClr val="6C91A1"/>
                </a:solidFill>
              </a:defRPr>
            </a:lvl2pPr>
            <a:lvl3pPr>
              <a:buFontTx/>
              <a:buNone/>
              <a:defRPr sz="2400">
                <a:solidFill>
                  <a:srgbClr val="6C91A1"/>
                </a:solidFill>
              </a:defRPr>
            </a:lvl3pPr>
            <a:lvl4pPr>
              <a:buFontTx/>
              <a:buNone/>
              <a:defRPr sz="2400">
                <a:solidFill>
                  <a:srgbClr val="6C91A1"/>
                </a:solidFill>
              </a:defRPr>
            </a:lvl4pPr>
            <a:lvl5pPr>
              <a:buFontTx/>
              <a:buNone/>
              <a:defRPr sz="2400">
                <a:solidFill>
                  <a:srgbClr val="6C91A1"/>
                </a:solidFill>
              </a:defRPr>
            </a:lvl5pPr>
          </a:lstStyle>
          <a:p>
            <a:pPr lvl="0"/>
            <a:r>
              <a:rPr lang="en-US" dirty="0"/>
              <a:t>Click to add email@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8D2CEE-998E-B143-962D-D6D82A5C0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767" y="340203"/>
            <a:ext cx="8316218" cy="48598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50" b="1" i="0">
                <a:solidFill>
                  <a:srgbClr val="77787B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SUBHEAD STYLE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ECE091E-41A5-F24F-A9C8-A3AA27C88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459" y="1465718"/>
            <a:ext cx="7886700" cy="42743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0" i="0">
                <a:solidFill>
                  <a:schemeClr val="bg1">
                    <a:lumMod val="65000"/>
                  </a:schemeClr>
                </a:solidFill>
                <a:latin typeface="Avenir Next GEO Medium" panose="020B0503020202020204" pitchFamily="34" charset="77"/>
              </a:defRPr>
            </a:lvl1pPr>
            <a:lvl2pPr>
              <a:buFontTx/>
              <a:buNone/>
              <a:defRPr sz="2400">
                <a:solidFill>
                  <a:srgbClr val="6C91A1"/>
                </a:solidFill>
              </a:defRPr>
            </a:lvl2pPr>
            <a:lvl3pPr>
              <a:buFontTx/>
              <a:buNone/>
              <a:defRPr sz="2400">
                <a:solidFill>
                  <a:srgbClr val="6C91A1"/>
                </a:solidFill>
              </a:defRPr>
            </a:lvl3pPr>
            <a:lvl4pPr>
              <a:buFontTx/>
              <a:buNone/>
              <a:defRPr sz="2400">
                <a:solidFill>
                  <a:srgbClr val="6C91A1"/>
                </a:solidFill>
              </a:defRPr>
            </a:lvl4pPr>
            <a:lvl5pPr>
              <a:buFontTx/>
              <a:buNone/>
              <a:defRPr sz="2400">
                <a:solidFill>
                  <a:srgbClr val="6C91A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presentor</a:t>
            </a:r>
            <a:r>
              <a:rPr lang="en-US" dirty="0"/>
              <a:t>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8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6CEC66-C1E6-E110-AC45-2ECAB1F4367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2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B5B7001-924F-DD14-4BB5-33390EA01D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8988" y="1619172"/>
            <a:ext cx="2481945" cy="190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Y-Animation2.mp4">
            <a:hlinkClick r:id="" action="ppaction://media"/>
            <a:extLst>
              <a:ext uri="{FF2B5EF4-FFF2-40B4-BE49-F238E27FC236}">
                <a16:creationId xmlns:a16="http://schemas.microsoft.com/office/drawing/2014/main" id="{A5F1DF68-89BD-97EC-DE6C-5A9CF235C39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Y-Animation-Slower.mp4">
            <a:hlinkClick r:id="" action="ppaction://media"/>
            <a:extLst>
              <a:ext uri="{FF2B5EF4-FFF2-40B4-BE49-F238E27FC236}">
                <a16:creationId xmlns:a16="http://schemas.microsoft.com/office/drawing/2014/main" id="{21F421BA-2144-60C2-5C44-F0AD0B17F65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037411F-8C5B-0F18-2CC7-E6CE6DCB4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18" y="-477795"/>
            <a:ext cx="9156358" cy="61042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5DBF1B-5491-04AE-303F-217DF29ECC53}"/>
              </a:ext>
            </a:extLst>
          </p:cNvPr>
          <p:cNvSpPr/>
          <p:nvPr userDrawn="1"/>
        </p:nvSpPr>
        <p:spPr>
          <a:xfrm>
            <a:off x="1835692" y="-477795"/>
            <a:ext cx="7325241" cy="6161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E46FA5-F84A-834C-E909-750F57BE8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9320" y="1901785"/>
            <a:ext cx="4571614" cy="1339929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accent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30EB2E5-2B7C-2003-A4E3-2FE0273440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7868" y="-67892"/>
            <a:ext cx="2032000" cy="155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3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037411F-8C5B-0F18-2CC7-E6CE6DCB4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18" y="-477795"/>
            <a:ext cx="9156358" cy="61042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5DBF1B-5491-04AE-303F-217DF29ECC53}"/>
              </a:ext>
            </a:extLst>
          </p:cNvPr>
          <p:cNvSpPr/>
          <p:nvPr userDrawn="1"/>
        </p:nvSpPr>
        <p:spPr>
          <a:xfrm>
            <a:off x="1" y="-477794"/>
            <a:ext cx="7654635" cy="6161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E46FA5-F84A-834C-E909-750F57BE8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9364" y="1901785"/>
            <a:ext cx="4571614" cy="1339929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accent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046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037411F-8C5B-0F18-2CC7-E6CE6DCB4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18" y="-477795"/>
            <a:ext cx="9156358" cy="61042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5DBF1B-5491-04AE-303F-217DF29ECC53}"/>
              </a:ext>
            </a:extLst>
          </p:cNvPr>
          <p:cNvSpPr/>
          <p:nvPr userDrawn="1"/>
        </p:nvSpPr>
        <p:spPr>
          <a:xfrm>
            <a:off x="-2318" y="-477795"/>
            <a:ext cx="7301344" cy="6161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E46FA5-F84A-834C-E909-750F57BE8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9364" y="1901785"/>
            <a:ext cx="4571614" cy="1339929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accent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2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037411F-8C5B-0F18-2CC7-E6CE6DCB4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18" y="-477795"/>
            <a:ext cx="9156358" cy="61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5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5" r:id="rId3"/>
    <p:sldLayoutId id="2147483670" r:id="rId4"/>
    <p:sldLayoutId id="2147483671" r:id="rId5"/>
    <p:sldLayoutId id="2147483673" r:id="rId6"/>
    <p:sldLayoutId id="2147483694" r:id="rId7"/>
    <p:sldLayoutId id="2147483695" r:id="rId8"/>
    <p:sldLayoutId id="2147483679" r:id="rId9"/>
    <p:sldLayoutId id="2147483674" r:id="rId10"/>
    <p:sldLayoutId id="2147483678" r:id="rId11"/>
    <p:sldLayoutId id="2147483676" r:id="rId12"/>
    <p:sldLayoutId id="2147483677" r:id="rId13"/>
    <p:sldLayoutId id="2147483683" r:id="rId14"/>
    <p:sldLayoutId id="214748368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35638-2689-9CB2-9E8F-E129ABCF2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649" y="1370013"/>
            <a:ext cx="7938701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8B5CF-5FAE-8A85-C971-38C4C2A5C9E5}"/>
              </a:ext>
            </a:extLst>
          </p:cNvPr>
          <p:cNvSpPr/>
          <p:nvPr userDrawn="1"/>
        </p:nvSpPr>
        <p:spPr>
          <a:xfrm>
            <a:off x="0" y="0"/>
            <a:ext cx="9144000" cy="791774"/>
          </a:xfrm>
          <a:prstGeom prst="rect">
            <a:avLst/>
          </a:prstGeom>
          <a:solidFill>
            <a:srgbClr val="374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DDAE79-5166-B33E-4D35-00170E2FBE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56784"/>
            <a:ext cx="9144000" cy="386715"/>
          </a:xfrm>
          <a:prstGeom prst="rect">
            <a:avLst/>
          </a:prstGeom>
        </p:spPr>
      </p:pic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B55A7C4-B51E-508F-0DD5-E0AD31ED37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91" y="4872916"/>
            <a:ext cx="1533665" cy="168190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93237031-B1C7-8BC4-9D7A-209EB03B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807" y="147243"/>
            <a:ext cx="7242543" cy="634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81D80-D18B-203E-4A6D-28E7984A44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945" y="157675"/>
            <a:ext cx="826074" cy="63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2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4606A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4606A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4606A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4606A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4606A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35638-2689-9CB2-9E8F-E129ABCF2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649" y="1370013"/>
            <a:ext cx="7938701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8B5CF-5FAE-8A85-C971-38C4C2A5C9E5}"/>
              </a:ext>
            </a:extLst>
          </p:cNvPr>
          <p:cNvSpPr/>
          <p:nvPr userDrawn="1"/>
        </p:nvSpPr>
        <p:spPr>
          <a:xfrm>
            <a:off x="0" y="0"/>
            <a:ext cx="9144000" cy="791774"/>
          </a:xfrm>
          <a:prstGeom prst="rect">
            <a:avLst/>
          </a:prstGeom>
          <a:solidFill>
            <a:srgbClr val="374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DDAE79-5166-B33E-4D35-00170E2FBE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56784"/>
            <a:ext cx="9144000" cy="386715"/>
          </a:xfrm>
          <a:prstGeom prst="rect">
            <a:avLst/>
          </a:prstGeom>
        </p:spPr>
      </p:pic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B55A7C4-B51E-508F-0DD5-E0AD31ED37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91" y="4872916"/>
            <a:ext cx="1533665" cy="168190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93237031-B1C7-8BC4-9D7A-209EB03B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807" y="147243"/>
            <a:ext cx="7242543" cy="634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7287A5-6ABC-57CA-E4DF-5B660C79686C}"/>
              </a:ext>
            </a:extLst>
          </p:cNvPr>
          <p:cNvSpPr/>
          <p:nvPr userDrawn="1"/>
        </p:nvSpPr>
        <p:spPr>
          <a:xfrm>
            <a:off x="1272807" y="685800"/>
            <a:ext cx="7871193" cy="163275"/>
          </a:xfrm>
          <a:prstGeom prst="rect">
            <a:avLst/>
          </a:prstGeom>
          <a:solidFill>
            <a:srgbClr val="F0C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5A610-2D22-B249-096B-2113475457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945" y="157675"/>
            <a:ext cx="826074" cy="63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1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4606A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4606A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4606A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4606A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4606A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A1D629-ECED-2795-1D2B-DAC1959B4F9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87" r:id="rId5"/>
    <p:sldLayoutId id="2147483692" r:id="rId6"/>
    <p:sldLayoutId id="2147483693" r:id="rId7"/>
    <p:sldLayoutId id="214748369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alliancekids@cmalliance.org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1BA29D6-3685-E57C-94EE-D52F25CB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935989"/>
            <a:ext cx="8178799" cy="32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2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A785B32-179A-0E00-1500-5B47DD039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746094"/>
              </p:ext>
            </p:extLst>
          </p:nvPr>
        </p:nvGraphicFramePr>
        <p:xfrm>
          <a:off x="107576" y="97491"/>
          <a:ext cx="8740589" cy="4948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ED93DFC-4EC9-03A6-4DC9-BDDFCCA416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348" y="2102598"/>
            <a:ext cx="1989044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6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A18FF41-0795-7BA4-D2C8-592A8A78A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8038729"/>
              </p:ext>
            </p:extLst>
          </p:nvPr>
        </p:nvGraphicFramePr>
        <p:xfrm>
          <a:off x="1524000" y="4411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CFC6BC1-1836-AA4B-BACA-129EF80EFD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9622" y="4686118"/>
            <a:ext cx="984996" cy="3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8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FB37B5-805D-6BEB-241A-5E9B64980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2030252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8B507E-9A0E-8DAF-406C-24F882749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9622" y="4686118"/>
            <a:ext cx="984996" cy="3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38903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413970"/>
            <a:ext cx="8249304" cy="4049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68FEBA5B-CB78-16EF-C1A8-8107564CC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93" b="1"/>
          <a:stretch/>
        </p:blipFill>
        <p:spPr>
          <a:xfrm>
            <a:off x="628650" y="565611"/>
            <a:ext cx="7886700" cy="37466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4747326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95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1B101811-6B3C-9B3A-6FAD-D0FC0FD4A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622" y="4686118"/>
            <a:ext cx="984996" cy="393074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8DD6B2-D8D3-7862-FE9E-107246CF1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460697"/>
              </p:ext>
            </p:extLst>
          </p:nvPr>
        </p:nvGraphicFramePr>
        <p:xfrm>
          <a:off x="1072899" y="465525"/>
          <a:ext cx="6998201" cy="421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887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775428-88FA-F342-9B9D-8EBE11BC753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Leah Broach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8EF28-4BBA-9D41-8F60-71A6389D23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59" y="2021842"/>
            <a:ext cx="7886700" cy="427434"/>
          </a:xfrm>
        </p:spPr>
        <p:txBody>
          <a:bodyPr/>
          <a:lstStyle/>
          <a:p>
            <a:r>
              <a:rPr lang="en-US" dirty="0">
                <a:hlinkClick r:id="rId2"/>
              </a:rPr>
              <a:t>alliancekids@cmalliance.org</a:t>
            </a:r>
            <a:endParaRPr lang="en-US" dirty="0"/>
          </a:p>
          <a:p>
            <a:r>
              <a:rPr lang="en-US" dirty="0"/>
              <a:t>www.cmalliancekids.com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544524-6BB4-CB42-A042-F3C1D23B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Alliance Kids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9B9A57-B1F4-8A4F-8DDB-3E2FAD08B1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National Director for Alliance Kids</a:t>
            </a:r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7D9B3EC2-DDB0-29FF-3367-240C31F62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59" y="2759352"/>
            <a:ext cx="3048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0009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s">
  <a:themeElements>
    <a:clrScheme name="Alliance Youth 1">
      <a:dk1>
        <a:srgbClr val="0B2A35"/>
      </a:dk1>
      <a:lt1>
        <a:srgbClr val="FFFFFF"/>
      </a:lt1>
      <a:dk2>
        <a:srgbClr val="374B51"/>
      </a:dk2>
      <a:lt2>
        <a:srgbClr val="E7E6E6"/>
      </a:lt2>
      <a:accent1>
        <a:srgbClr val="2E5D6E"/>
      </a:accent1>
      <a:accent2>
        <a:srgbClr val="EF9753"/>
      </a:accent2>
      <a:accent3>
        <a:srgbClr val="A5A5A5"/>
      </a:accent3>
      <a:accent4>
        <a:srgbClr val="F1CB54"/>
      </a:accent4>
      <a:accent5>
        <a:srgbClr val="5BB4D5"/>
      </a:accent5>
      <a:accent6>
        <a:srgbClr val="BE7542"/>
      </a:accent6>
      <a:hlink>
        <a:srgbClr val="058FC1"/>
      </a:hlink>
      <a:folHlink>
        <a:srgbClr val="EE965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ange Back with Log">
  <a:themeElements>
    <a:clrScheme name="Alliance Youth Colors">
      <a:dk1>
        <a:srgbClr val="0B2A35"/>
      </a:dk1>
      <a:lt1>
        <a:srgbClr val="FFFFFF"/>
      </a:lt1>
      <a:dk2>
        <a:srgbClr val="44546A"/>
      </a:dk2>
      <a:lt2>
        <a:srgbClr val="E7E6E6"/>
      </a:lt2>
      <a:accent1>
        <a:srgbClr val="2E5D6E"/>
      </a:accent1>
      <a:accent2>
        <a:srgbClr val="EF9753"/>
      </a:accent2>
      <a:accent3>
        <a:srgbClr val="A5A5A5"/>
      </a:accent3>
      <a:accent4>
        <a:srgbClr val="F1CB54"/>
      </a:accent4>
      <a:accent5>
        <a:srgbClr val="5BB4D5"/>
      </a:accent5>
      <a:accent6>
        <a:srgbClr val="BE7542"/>
      </a:accent6>
      <a:hlink>
        <a:srgbClr val="058FC1"/>
      </a:hlink>
      <a:folHlink>
        <a:srgbClr val="EE965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range Back with Log">
  <a:themeElements>
    <a:clrScheme name="Alliance Youth Colors">
      <a:dk1>
        <a:srgbClr val="0B2A35"/>
      </a:dk1>
      <a:lt1>
        <a:srgbClr val="FFFFFF"/>
      </a:lt1>
      <a:dk2>
        <a:srgbClr val="44546A"/>
      </a:dk2>
      <a:lt2>
        <a:srgbClr val="E7E6E6"/>
      </a:lt2>
      <a:accent1>
        <a:srgbClr val="2E5D6E"/>
      </a:accent1>
      <a:accent2>
        <a:srgbClr val="EF9753"/>
      </a:accent2>
      <a:accent3>
        <a:srgbClr val="A5A5A5"/>
      </a:accent3>
      <a:accent4>
        <a:srgbClr val="F1CB54"/>
      </a:accent4>
      <a:accent5>
        <a:srgbClr val="5BB4D5"/>
      </a:accent5>
      <a:accent6>
        <a:srgbClr val="BE7542"/>
      </a:accent6>
      <a:hlink>
        <a:srgbClr val="058FC1"/>
      </a:hlink>
      <a:folHlink>
        <a:srgbClr val="EE965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27523</TotalTime>
  <Words>83</Words>
  <Application>Microsoft Macintosh PowerPoint</Application>
  <PresentationFormat>On-screen Show (16:9)</PresentationFormat>
  <Paragraphs>23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Avenir Next</vt:lpstr>
      <vt:lpstr>Avenir Next GEO</vt:lpstr>
      <vt:lpstr>Avenir Next GEO Medium</vt:lpstr>
      <vt:lpstr>Calibri</vt:lpstr>
      <vt:lpstr>Layouts</vt:lpstr>
      <vt:lpstr>Title 1</vt:lpstr>
      <vt:lpstr>Title 2</vt:lpstr>
      <vt:lpstr>Orange Back with Log</vt:lpstr>
      <vt:lpstr>1_Orange Back with Log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Alliance Kids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Nicol, Derek</dc:creator>
  <cp:lastModifiedBy>Broach, Leah</cp:lastModifiedBy>
  <cp:revision>159</cp:revision>
  <dcterms:created xsi:type="dcterms:W3CDTF">2023-01-26T14:15:26Z</dcterms:created>
  <dcterms:modified xsi:type="dcterms:W3CDTF">2024-02-06T16:30:20Z</dcterms:modified>
</cp:coreProperties>
</file>