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slide" Target="slides/slide25.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slide" Target="slides/slide27.xml"/><Relationship Id="rId30" Type="http://schemas.openxmlformats.org/officeDocument/2006/relationships/slide" Target="slides/slide26.xml"/><Relationship Id="rId11" Type="http://schemas.openxmlformats.org/officeDocument/2006/relationships/slide" Target="slides/slide7.xml"/><Relationship Id="rId33" Type="http://schemas.openxmlformats.org/officeDocument/2006/relationships/slide" Target="slides/slide29.xml"/><Relationship Id="rId10" Type="http://schemas.openxmlformats.org/officeDocument/2006/relationships/slide" Target="slides/slide6.xml"/><Relationship Id="rId32" Type="http://schemas.openxmlformats.org/officeDocument/2006/relationships/slide" Target="slides/slide28.xml"/><Relationship Id="rId13" Type="http://schemas.openxmlformats.org/officeDocument/2006/relationships/slide" Target="slides/slide9.xml"/><Relationship Id="rId12" Type="http://schemas.openxmlformats.org/officeDocument/2006/relationships/slide" Target="slides/slide8.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9"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g13ed1eeedde_0_136:notes"/>
          <p:cNvSpPr/>
          <p:nvPr>
            <p:ph idx="2" type="sldImg"/>
          </p:nvPr>
        </p:nvSpPr>
        <p:spPr>
          <a:xfrm>
            <a:off x="381309"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g13ed1eeedde_0_1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g27f455509b4_0_20:notes"/>
          <p:cNvSpPr/>
          <p:nvPr>
            <p:ph idx="2" type="sldImg"/>
          </p:nvPr>
        </p:nvSpPr>
        <p:spPr>
          <a:xfrm>
            <a:off x="381309"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6" name="Google Shape;106;g27f455509b4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g27f55fe43b3_0_20:notes"/>
          <p:cNvSpPr/>
          <p:nvPr>
            <p:ph idx="2" type="sldImg"/>
          </p:nvPr>
        </p:nvSpPr>
        <p:spPr>
          <a:xfrm>
            <a:off x="381309"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2" name="Google Shape;112;g27f55fe43b3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g27f55fe43b3_0_25:notes"/>
          <p:cNvSpPr/>
          <p:nvPr>
            <p:ph idx="2" type="sldImg"/>
          </p:nvPr>
        </p:nvSpPr>
        <p:spPr>
          <a:xfrm>
            <a:off x="381309"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8" name="Google Shape;118;g27f55fe43b3_0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g27f455509b4_0_25:notes"/>
          <p:cNvSpPr/>
          <p:nvPr>
            <p:ph idx="2" type="sldImg"/>
          </p:nvPr>
        </p:nvSpPr>
        <p:spPr>
          <a:xfrm>
            <a:off x="381309"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4" name="Google Shape;124;g27f455509b4_0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g27f50aaaef0_0_20:notes"/>
          <p:cNvSpPr/>
          <p:nvPr>
            <p:ph idx="2" type="sldImg"/>
          </p:nvPr>
        </p:nvSpPr>
        <p:spPr>
          <a:xfrm>
            <a:off x="381309"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0" name="Google Shape;130;g27f50aaaef0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g27f55fe43b3_0_30:notes"/>
          <p:cNvSpPr/>
          <p:nvPr>
            <p:ph idx="2" type="sldImg"/>
          </p:nvPr>
        </p:nvSpPr>
        <p:spPr>
          <a:xfrm>
            <a:off x="381309"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6" name="Google Shape;136;g27f55fe43b3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g27f55fe43b3_0_35:notes"/>
          <p:cNvSpPr/>
          <p:nvPr>
            <p:ph idx="2" type="sldImg"/>
          </p:nvPr>
        </p:nvSpPr>
        <p:spPr>
          <a:xfrm>
            <a:off x="381309"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2" name="Google Shape;142;g27f55fe43b3_0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g27f486721ab_0_5:notes"/>
          <p:cNvSpPr/>
          <p:nvPr>
            <p:ph idx="2" type="sldImg"/>
          </p:nvPr>
        </p:nvSpPr>
        <p:spPr>
          <a:xfrm>
            <a:off x="381309"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8" name="Google Shape;148;g27f486721ab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2" name="Shape 152"/>
        <p:cNvGrpSpPr/>
        <p:nvPr/>
      </p:nvGrpSpPr>
      <p:grpSpPr>
        <a:xfrm>
          <a:off x="0" y="0"/>
          <a:ext cx="0" cy="0"/>
          <a:chOff x="0" y="0"/>
          <a:chExt cx="0" cy="0"/>
        </a:xfrm>
      </p:grpSpPr>
      <p:sp>
        <p:nvSpPr>
          <p:cNvPr id="153" name="Google Shape;153;g27f55fe43b3_0_40:notes"/>
          <p:cNvSpPr/>
          <p:nvPr>
            <p:ph idx="2" type="sldImg"/>
          </p:nvPr>
        </p:nvSpPr>
        <p:spPr>
          <a:xfrm>
            <a:off x="381309"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4" name="Google Shape;154;g27f55fe43b3_0_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8" name="Shape 158"/>
        <p:cNvGrpSpPr/>
        <p:nvPr/>
      </p:nvGrpSpPr>
      <p:grpSpPr>
        <a:xfrm>
          <a:off x="0" y="0"/>
          <a:ext cx="0" cy="0"/>
          <a:chOff x="0" y="0"/>
          <a:chExt cx="0" cy="0"/>
        </a:xfrm>
      </p:grpSpPr>
      <p:sp>
        <p:nvSpPr>
          <p:cNvPr id="159" name="Google Shape;159;g27f50aaaef0_0_35:notes"/>
          <p:cNvSpPr/>
          <p:nvPr>
            <p:ph idx="2" type="sldImg"/>
          </p:nvPr>
        </p:nvSpPr>
        <p:spPr>
          <a:xfrm>
            <a:off x="381309"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0" name="Google Shape;160;g27f50aaaef0_0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144c16fea82_0_5:notes"/>
          <p:cNvSpPr/>
          <p:nvPr>
            <p:ph idx="2" type="sldImg"/>
          </p:nvPr>
        </p:nvSpPr>
        <p:spPr>
          <a:xfrm>
            <a:off x="381309"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144c16fea82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4" name="Shape 164"/>
        <p:cNvGrpSpPr/>
        <p:nvPr/>
      </p:nvGrpSpPr>
      <p:grpSpPr>
        <a:xfrm>
          <a:off x="0" y="0"/>
          <a:ext cx="0" cy="0"/>
          <a:chOff x="0" y="0"/>
          <a:chExt cx="0" cy="0"/>
        </a:xfrm>
      </p:grpSpPr>
      <p:sp>
        <p:nvSpPr>
          <p:cNvPr id="165" name="Google Shape;165;g27f486721ab_0_10:notes"/>
          <p:cNvSpPr/>
          <p:nvPr>
            <p:ph idx="2" type="sldImg"/>
          </p:nvPr>
        </p:nvSpPr>
        <p:spPr>
          <a:xfrm>
            <a:off x="381309"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6" name="Google Shape;166;g27f486721ab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0" name="Shape 170"/>
        <p:cNvGrpSpPr/>
        <p:nvPr/>
      </p:nvGrpSpPr>
      <p:grpSpPr>
        <a:xfrm>
          <a:off x="0" y="0"/>
          <a:ext cx="0" cy="0"/>
          <a:chOff x="0" y="0"/>
          <a:chExt cx="0" cy="0"/>
        </a:xfrm>
      </p:grpSpPr>
      <p:sp>
        <p:nvSpPr>
          <p:cNvPr id="171" name="Google Shape;171;g27f50aaaef0_0_40:notes"/>
          <p:cNvSpPr/>
          <p:nvPr>
            <p:ph idx="2" type="sldImg"/>
          </p:nvPr>
        </p:nvSpPr>
        <p:spPr>
          <a:xfrm>
            <a:off x="381309"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2" name="Google Shape;172;g27f50aaaef0_0_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6" name="Shape 176"/>
        <p:cNvGrpSpPr/>
        <p:nvPr/>
      </p:nvGrpSpPr>
      <p:grpSpPr>
        <a:xfrm>
          <a:off x="0" y="0"/>
          <a:ext cx="0" cy="0"/>
          <a:chOff x="0" y="0"/>
          <a:chExt cx="0" cy="0"/>
        </a:xfrm>
      </p:grpSpPr>
      <p:sp>
        <p:nvSpPr>
          <p:cNvPr id="177" name="Google Shape;177;g27f50aaaef0_0_45:notes"/>
          <p:cNvSpPr/>
          <p:nvPr>
            <p:ph idx="2" type="sldImg"/>
          </p:nvPr>
        </p:nvSpPr>
        <p:spPr>
          <a:xfrm>
            <a:off x="381309"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8" name="Google Shape;178;g27f50aaaef0_0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2" name="Shape 182"/>
        <p:cNvGrpSpPr/>
        <p:nvPr/>
      </p:nvGrpSpPr>
      <p:grpSpPr>
        <a:xfrm>
          <a:off x="0" y="0"/>
          <a:ext cx="0" cy="0"/>
          <a:chOff x="0" y="0"/>
          <a:chExt cx="0" cy="0"/>
        </a:xfrm>
      </p:grpSpPr>
      <p:sp>
        <p:nvSpPr>
          <p:cNvPr id="183" name="Google Shape;183;g27f50aaaef0_0_50:notes"/>
          <p:cNvSpPr/>
          <p:nvPr>
            <p:ph idx="2" type="sldImg"/>
          </p:nvPr>
        </p:nvSpPr>
        <p:spPr>
          <a:xfrm>
            <a:off x="381309"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4" name="Google Shape;184;g27f50aaaef0_0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8" name="Shape 188"/>
        <p:cNvGrpSpPr/>
        <p:nvPr/>
      </p:nvGrpSpPr>
      <p:grpSpPr>
        <a:xfrm>
          <a:off x="0" y="0"/>
          <a:ext cx="0" cy="0"/>
          <a:chOff x="0" y="0"/>
          <a:chExt cx="0" cy="0"/>
        </a:xfrm>
      </p:grpSpPr>
      <p:sp>
        <p:nvSpPr>
          <p:cNvPr id="189" name="Google Shape;189;g27e94814ea4_0_10:notes"/>
          <p:cNvSpPr/>
          <p:nvPr>
            <p:ph idx="2" type="sldImg"/>
          </p:nvPr>
        </p:nvSpPr>
        <p:spPr>
          <a:xfrm>
            <a:off x="381309"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0" name="Google Shape;190;g27e94814ea4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4" name="Shape 194"/>
        <p:cNvGrpSpPr/>
        <p:nvPr/>
      </p:nvGrpSpPr>
      <p:grpSpPr>
        <a:xfrm>
          <a:off x="0" y="0"/>
          <a:ext cx="0" cy="0"/>
          <a:chOff x="0" y="0"/>
          <a:chExt cx="0" cy="0"/>
        </a:xfrm>
      </p:grpSpPr>
      <p:sp>
        <p:nvSpPr>
          <p:cNvPr id="195" name="Google Shape;195;g27e94814ea4_0_5:notes"/>
          <p:cNvSpPr/>
          <p:nvPr>
            <p:ph idx="2" type="sldImg"/>
          </p:nvPr>
        </p:nvSpPr>
        <p:spPr>
          <a:xfrm>
            <a:off x="381309"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6" name="Google Shape;196;g27e94814ea4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0" name="Shape 200"/>
        <p:cNvGrpSpPr/>
        <p:nvPr/>
      </p:nvGrpSpPr>
      <p:grpSpPr>
        <a:xfrm>
          <a:off x="0" y="0"/>
          <a:ext cx="0" cy="0"/>
          <a:chOff x="0" y="0"/>
          <a:chExt cx="0" cy="0"/>
        </a:xfrm>
      </p:grpSpPr>
      <p:sp>
        <p:nvSpPr>
          <p:cNvPr id="201" name="Google Shape;201;g27f486721ab_0_15:notes"/>
          <p:cNvSpPr/>
          <p:nvPr>
            <p:ph idx="2" type="sldImg"/>
          </p:nvPr>
        </p:nvSpPr>
        <p:spPr>
          <a:xfrm>
            <a:off x="381309"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2" name="Google Shape;202;g27f486721ab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6" name="Shape 206"/>
        <p:cNvGrpSpPr/>
        <p:nvPr/>
      </p:nvGrpSpPr>
      <p:grpSpPr>
        <a:xfrm>
          <a:off x="0" y="0"/>
          <a:ext cx="0" cy="0"/>
          <a:chOff x="0" y="0"/>
          <a:chExt cx="0" cy="0"/>
        </a:xfrm>
      </p:grpSpPr>
      <p:sp>
        <p:nvSpPr>
          <p:cNvPr id="207" name="Google Shape;207;g27f486721ab_0_20:notes"/>
          <p:cNvSpPr/>
          <p:nvPr>
            <p:ph idx="2" type="sldImg"/>
          </p:nvPr>
        </p:nvSpPr>
        <p:spPr>
          <a:xfrm>
            <a:off x="381309"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8" name="Google Shape;208;g27f486721ab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2" name="Shape 212"/>
        <p:cNvGrpSpPr/>
        <p:nvPr/>
      </p:nvGrpSpPr>
      <p:grpSpPr>
        <a:xfrm>
          <a:off x="0" y="0"/>
          <a:ext cx="0" cy="0"/>
          <a:chOff x="0" y="0"/>
          <a:chExt cx="0" cy="0"/>
        </a:xfrm>
      </p:grpSpPr>
      <p:sp>
        <p:nvSpPr>
          <p:cNvPr id="213" name="Google Shape;213;g27f455509b4_0_30:notes"/>
          <p:cNvSpPr/>
          <p:nvPr>
            <p:ph idx="2" type="sldImg"/>
          </p:nvPr>
        </p:nvSpPr>
        <p:spPr>
          <a:xfrm>
            <a:off x="381309"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4" name="Google Shape;214;g27f455509b4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8" name="Shape 218"/>
        <p:cNvGrpSpPr/>
        <p:nvPr/>
      </p:nvGrpSpPr>
      <p:grpSpPr>
        <a:xfrm>
          <a:off x="0" y="0"/>
          <a:ext cx="0" cy="0"/>
          <a:chOff x="0" y="0"/>
          <a:chExt cx="0" cy="0"/>
        </a:xfrm>
      </p:grpSpPr>
      <p:sp>
        <p:nvSpPr>
          <p:cNvPr id="219" name="Google Shape;219;g27f486721ab_0_30:notes"/>
          <p:cNvSpPr/>
          <p:nvPr>
            <p:ph idx="2" type="sldImg"/>
          </p:nvPr>
        </p:nvSpPr>
        <p:spPr>
          <a:xfrm>
            <a:off x="381309"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0" name="Google Shape;220;g27f486721ab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27f55fe43b3_0_0:notes"/>
          <p:cNvSpPr/>
          <p:nvPr>
            <p:ph idx="2" type="sldImg"/>
          </p:nvPr>
        </p:nvSpPr>
        <p:spPr>
          <a:xfrm>
            <a:off x="381309"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27f55fe43b3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27f455509b4_0_15:notes"/>
          <p:cNvSpPr/>
          <p:nvPr>
            <p:ph idx="2" type="sldImg"/>
          </p:nvPr>
        </p:nvSpPr>
        <p:spPr>
          <a:xfrm>
            <a:off x="381309"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27f455509b4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27f50aaaef0_0_0:notes"/>
          <p:cNvSpPr/>
          <p:nvPr>
            <p:ph idx="2" type="sldImg"/>
          </p:nvPr>
        </p:nvSpPr>
        <p:spPr>
          <a:xfrm>
            <a:off x="381309"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27f50aaaef0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g27f50aaaef0_0_5:notes"/>
          <p:cNvSpPr/>
          <p:nvPr>
            <p:ph idx="2" type="sldImg"/>
          </p:nvPr>
        </p:nvSpPr>
        <p:spPr>
          <a:xfrm>
            <a:off x="381309"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g27f50aaaef0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g27e94814ea4_0_0:notes"/>
          <p:cNvSpPr/>
          <p:nvPr>
            <p:ph idx="2" type="sldImg"/>
          </p:nvPr>
        </p:nvSpPr>
        <p:spPr>
          <a:xfrm>
            <a:off x="381309"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8" name="Google Shape;88;g27e94814ea4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g27f55fe43b3_0_5:notes"/>
          <p:cNvSpPr/>
          <p:nvPr>
            <p:ph idx="2" type="sldImg"/>
          </p:nvPr>
        </p:nvSpPr>
        <p:spPr>
          <a:xfrm>
            <a:off x="381309"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4" name="Google Shape;94;g27f55fe43b3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g27f55fe43b3_0_10:notes"/>
          <p:cNvSpPr/>
          <p:nvPr>
            <p:ph idx="2" type="sldImg"/>
          </p:nvPr>
        </p:nvSpPr>
        <p:spPr>
          <a:xfrm>
            <a:off x="381309"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0" name="Google Shape;100;g27f55fe43b3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2.xml"/><Relationship Id="rId12" Type="http://schemas.openxmlformats.org/officeDocument/2006/relationships/slideLayout" Target="../slideLayouts/slideLayout11.xml"/><Relationship Id="rId1" Type="http://schemas.openxmlformats.org/officeDocument/2006/relationships/image" Target="../media/image2.jp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blipFill>
          <a:blip r:embed="rId1">
            <a:alphaModFix/>
          </a:blip>
          <a:stretch>
            <a:fillRect/>
          </a:stretch>
        </a:blip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xml"/><Relationship Id="rId3"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53" name="Shape 53"/>
        <p:cNvGrpSpPr/>
        <p:nvPr/>
      </p:nvGrpSpPr>
      <p:grpSpPr>
        <a:xfrm>
          <a:off x="0" y="0"/>
          <a:ext cx="0" cy="0"/>
          <a:chOff x="0" y="0"/>
          <a:chExt cx="0" cy="0"/>
        </a:xfrm>
      </p:grpSpPr>
      <p:sp>
        <p:nvSpPr>
          <p:cNvPr id="54" name="Google Shape;54;p1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55" name="Google Shape;55;p13"/>
          <p:cNvSpPr txBox="1"/>
          <p:nvPr>
            <p:ph idx="1" type="body"/>
          </p:nvPr>
        </p:nvSpPr>
        <p:spPr>
          <a:xfrm>
            <a:off x="311700" y="268600"/>
            <a:ext cx="8520600" cy="4441800"/>
          </a:xfrm>
          <a:prstGeom prst="rect">
            <a:avLst/>
          </a:prstGeom>
          <a:ln>
            <a:noFill/>
          </a:ln>
        </p:spPr>
        <p:txBody>
          <a:bodyPr anchorCtr="0" anchor="ctr"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t/>
            </a:r>
            <a:endParaRPr b="1" sz="4000">
              <a:solidFill>
                <a:schemeClr val="lt1"/>
              </a:solidFill>
              <a:latin typeface="Droid Sans"/>
              <a:ea typeface="Droid Sans"/>
              <a:cs typeface="Droid Sans"/>
              <a:sym typeface="Droid Sans"/>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107" name="Shape 107"/>
        <p:cNvGrpSpPr/>
        <p:nvPr/>
      </p:nvGrpSpPr>
      <p:grpSpPr>
        <a:xfrm>
          <a:off x="0" y="0"/>
          <a:ext cx="0" cy="0"/>
          <a:chOff x="0" y="0"/>
          <a:chExt cx="0" cy="0"/>
        </a:xfrm>
      </p:grpSpPr>
      <p:sp>
        <p:nvSpPr>
          <p:cNvPr id="108" name="Google Shape;108;p2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9" name="Google Shape;109;p22"/>
          <p:cNvSpPr txBox="1"/>
          <p:nvPr>
            <p:ph idx="1" type="body"/>
          </p:nvPr>
        </p:nvSpPr>
        <p:spPr>
          <a:xfrm>
            <a:off x="311700" y="268600"/>
            <a:ext cx="8520600" cy="4441800"/>
          </a:xfrm>
          <a:prstGeom prst="rect">
            <a:avLst/>
          </a:prstGeom>
          <a:ln>
            <a:noFill/>
          </a:ln>
        </p:spPr>
        <p:txBody>
          <a:bodyPr anchorCtr="0" anchor="ctr"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sz="2800">
                <a:solidFill>
                  <a:schemeClr val="lt1"/>
                </a:solidFill>
                <a:latin typeface="Droid Sans"/>
                <a:ea typeface="Droid Sans"/>
                <a:cs typeface="Droid Sans"/>
                <a:sym typeface="Droid Sans"/>
              </a:rPr>
              <a:t>So both of them showed themselves to the Philistine outpost. “Look!” said the Philistines. “The Hebrews are crawling out of the holes they were hiding in.” The men of the outpost shouted to Jonathan and his armor-bearer, “Come up to us and we’ll teach you a lesson. ” So Jonathan said to his armor-bearer, “Climb up after me; the </a:t>
            </a:r>
            <a:r>
              <a:rPr b="1" lang="en" sz="2800" cap="small">
                <a:solidFill>
                  <a:schemeClr val="lt1"/>
                </a:solidFill>
                <a:latin typeface="Droid Sans"/>
                <a:ea typeface="Droid Sans"/>
                <a:cs typeface="Droid Sans"/>
                <a:sym typeface="Droid Sans"/>
              </a:rPr>
              <a:t>Lord</a:t>
            </a:r>
            <a:r>
              <a:rPr b="1" lang="en" sz="2800">
                <a:solidFill>
                  <a:schemeClr val="lt1"/>
                </a:solidFill>
                <a:latin typeface="Droid Sans"/>
                <a:ea typeface="Droid Sans"/>
                <a:cs typeface="Droid Sans"/>
                <a:sym typeface="Droid Sans"/>
              </a:rPr>
              <a:t> has given them into the hand of Israel.”                      </a:t>
            </a:r>
            <a:endParaRPr b="1" sz="2800">
              <a:solidFill>
                <a:schemeClr val="lt1"/>
              </a:solidFill>
              <a:latin typeface="Droid Sans"/>
              <a:ea typeface="Droid Sans"/>
              <a:cs typeface="Droid Sans"/>
              <a:sym typeface="Droid Sans"/>
            </a:endParaRPr>
          </a:p>
          <a:p>
            <a:pPr indent="0" lvl="0" marL="5029200" rtl="0" algn="l">
              <a:spcBef>
                <a:spcPts val="0"/>
              </a:spcBef>
              <a:spcAft>
                <a:spcPts val="0"/>
              </a:spcAft>
              <a:buClr>
                <a:schemeClr val="dk1"/>
              </a:buClr>
              <a:buSzPts val="1100"/>
              <a:buFont typeface="Arial"/>
              <a:buNone/>
            </a:pPr>
            <a:r>
              <a:rPr b="1" lang="en" sz="2800">
                <a:solidFill>
                  <a:schemeClr val="lt1"/>
                </a:solidFill>
                <a:latin typeface="Droid Sans"/>
                <a:ea typeface="Droid Sans"/>
                <a:cs typeface="Droid Sans"/>
                <a:sym typeface="Droid Sans"/>
              </a:rPr>
              <a:t>  1 Samuel 14:11-14</a:t>
            </a:r>
            <a:endParaRPr b="1" sz="2800">
              <a:solidFill>
                <a:schemeClr val="lt1"/>
              </a:solidFill>
              <a:latin typeface="Droid Sans"/>
              <a:ea typeface="Droid Sans"/>
              <a:cs typeface="Droid Sans"/>
              <a:sym typeface="Droid Sans"/>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113" name="Shape 113"/>
        <p:cNvGrpSpPr/>
        <p:nvPr/>
      </p:nvGrpSpPr>
      <p:grpSpPr>
        <a:xfrm>
          <a:off x="0" y="0"/>
          <a:ext cx="0" cy="0"/>
          <a:chOff x="0" y="0"/>
          <a:chExt cx="0" cy="0"/>
        </a:xfrm>
      </p:grpSpPr>
      <p:sp>
        <p:nvSpPr>
          <p:cNvPr id="114" name="Google Shape;114;p2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5" name="Google Shape;115;p23"/>
          <p:cNvSpPr txBox="1"/>
          <p:nvPr>
            <p:ph idx="1" type="body"/>
          </p:nvPr>
        </p:nvSpPr>
        <p:spPr>
          <a:xfrm>
            <a:off x="311700" y="268600"/>
            <a:ext cx="8520600" cy="4441800"/>
          </a:xfrm>
          <a:prstGeom prst="rect">
            <a:avLst/>
          </a:prstGeom>
          <a:ln>
            <a:noFill/>
          </a:ln>
        </p:spPr>
        <p:txBody>
          <a:bodyPr anchorCtr="0" anchor="ctr"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sz="2800">
                <a:solidFill>
                  <a:schemeClr val="lt1"/>
                </a:solidFill>
                <a:latin typeface="Droid Sans"/>
                <a:ea typeface="Droid Sans"/>
                <a:cs typeface="Droid Sans"/>
                <a:sym typeface="Droid Sans"/>
              </a:rPr>
              <a:t> Jonathan climbed up, using his hands and feet, with his armor-bearer right behind him. The Philistines fell before Jonathan, and his armor-bearer followed and killed behind him. In that first attack Jonathan and his armor-bearer killed some twenty men in an area of about half an acre.</a:t>
            </a:r>
            <a:endParaRPr b="1" sz="2800">
              <a:solidFill>
                <a:schemeClr val="lt1"/>
              </a:solidFill>
              <a:latin typeface="Droid Sans"/>
              <a:ea typeface="Droid Sans"/>
              <a:cs typeface="Droid Sans"/>
              <a:sym typeface="Droid Sans"/>
            </a:endParaRPr>
          </a:p>
          <a:p>
            <a:pPr indent="0" lvl="0" marL="0" rtl="0" algn="l">
              <a:spcBef>
                <a:spcPts val="0"/>
              </a:spcBef>
              <a:spcAft>
                <a:spcPts val="0"/>
              </a:spcAft>
              <a:buClr>
                <a:schemeClr val="dk1"/>
              </a:buClr>
              <a:buSzPts val="1100"/>
              <a:buFont typeface="Arial"/>
              <a:buNone/>
            </a:pPr>
            <a:r>
              <a:rPr b="1" lang="en" sz="2800">
                <a:solidFill>
                  <a:schemeClr val="lt1"/>
                </a:solidFill>
                <a:latin typeface="Droid Sans"/>
                <a:ea typeface="Droid Sans"/>
                <a:cs typeface="Droid Sans"/>
                <a:sym typeface="Droid Sans"/>
              </a:rPr>
              <a:t>                     </a:t>
            </a:r>
            <a:endParaRPr b="1" sz="2800">
              <a:solidFill>
                <a:schemeClr val="lt1"/>
              </a:solidFill>
              <a:latin typeface="Droid Sans"/>
              <a:ea typeface="Droid Sans"/>
              <a:cs typeface="Droid Sans"/>
              <a:sym typeface="Droid Sans"/>
            </a:endParaRPr>
          </a:p>
          <a:p>
            <a:pPr indent="0" lvl="0" marL="5029200" rtl="0" algn="l">
              <a:spcBef>
                <a:spcPts val="0"/>
              </a:spcBef>
              <a:spcAft>
                <a:spcPts val="0"/>
              </a:spcAft>
              <a:buClr>
                <a:schemeClr val="dk1"/>
              </a:buClr>
              <a:buSzPts val="1100"/>
              <a:buFont typeface="Arial"/>
              <a:buNone/>
            </a:pPr>
            <a:r>
              <a:rPr b="1" lang="en" sz="2800">
                <a:solidFill>
                  <a:schemeClr val="lt1"/>
                </a:solidFill>
                <a:latin typeface="Droid Sans"/>
                <a:ea typeface="Droid Sans"/>
                <a:cs typeface="Droid Sans"/>
                <a:sym typeface="Droid Sans"/>
              </a:rPr>
              <a:t>  1 Samuel 14:11-14</a:t>
            </a:r>
            <a:endParaRPr b="1" sz="2800">
              <a:solidFill>
                <a:schemeClr val="lt1"/>
              </a:solidFill>
              <a:latin typeface="Droid Sans"/>
              <a:ea typeface="Droid Sans"/>
              <a:cs typeface="Droid Sans"/>
              <a:sym typeface="Droid Sans"/>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119" name="Shape 119"/>
        <p:cNvGrpSpPr/>
        <p:nvPr/>
      </p:nvGrpSpPr>
      <p:grpSpPr>
        <a:xfrm>
          <a:off x="0" y="0"/>
          <a:ext cx="0" cy="0"/>
          <a:chOff x="0" y="0"/>
          <a:chExt cx="0" cy="0"/>
        </a:xfrm>
      </p:grpSpPr>
      <p:sp>
        <p:nvSpPr>
          <p:cNvPr id="120" name="Google Shape;120;p2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1" name="Google Shape;121;p24"/>
          <p:cNvSpPr txBox="1"/>
          <p:nvPr>
            <p:ph idx="1" type="body"/>
          </p:nvPr>
        </p:nvSpPr>
        <p:spPr>
          <a:xfrm>
            <a:off x="311700" y="268600"/>
            <a:ext cx="8520600" cy="4441800"/>
          </a:xfrm>
          <a:prstGeom prst="rect">
            <a:avLst/>
          </a:prstGeom>
          <a:ln>
            <a:noFill/>
          </a:ln>
        </p:spPr>
        <p:txBody>
          <a:bodyPr anchorCtr="0" anchor="ctr"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b="1" lang="en" sz="3300">
                <a:solidFill>
                  <a:schemeClr val="lt1"/>
                </a:solidFill>
                <a:latin typeface="Droid Sans"/>
                <a:ea typeface="Droid Sans"/>
                <a:cs typeface="Droid Sans"/>
                <a:sym typeface="Droid Sans"/>
              </a:rPr>
              <a:t>Managed</a:t>
            </a:r>
            <a:r>
              <a:rPr b="1" lang="en" sz="3300">
                <a:solidFill>
                  <a:schemeClr val="lt1"/>
                </a:solidFill>
                <a:latin typeface="Droid Sans"/>
                <a:ea typeface="Droid Sans"/>
                <a:cs typeface="Droid Sans"/>
                <a:sym typeface="Droid Sans"/>
              </a:rPr>
              <a:t> with Humility and Submission</a:t>
            </a:r>
            <a:endParaRPr b="1" sz="3300">
              <a:solidFill>
                <a:schemeClr val="lt1"/>
              </a:solidFill>
              <a:latin typeface="Droid Sans"/>
              <a:ea typeface="Droid Sans"/>
              <a:cs typeface="Droid Sans"/>
              <a:sym typeface="Droid Sans"/>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125" name="Shape 125"/>
        <p:cNvGrpSpPr/>
        <p:nvPr/>
      </p:nvGrpSpPr>
      <p:grpSpPr>
        <a:xfrm>
          <a:off x="0" y="0"/>
          <a:ext cx="0" cy="0"/>
          <a:chOff x="0" y="0"/>
          <a:chExt cx="0" cy="0"/>
        </a:xfrm>
      </p:grpSpPr>
      <p:sp>
        <p:nvSpPr>
          <p:cNvPr id="126" name="Google Shape;126;p2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7" name="Google Shape;127;p25"/>
          <p:cNvSpPr txBox="1"/>
          <p:nvPr>
            <p:ph idx="1" type="body"/>
          </p:nvPr>
        </p:nvSpPr>
        <p:spPr>
          <a:xfrm>
            <a:off x="311700" y="268600"/>
            <a:ext cx="8520600" cy="4441800"/>
          </a:xfrm>
          <a:prstGeom prst="rect">
            <a:avLst/>
          </a:prstGeom>
          <a:ln>
            <a:noFill/>
          </a:ln>
        </p:spPr>
        <p:txBody>
          <a:bodyPr anchorCtr="0" anchor="ctr"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t/>
            </a:r>
            <a:endParaRPr b="1" sz="3000">
              <a:solidFill>
                <a:schemeClr val="lt1"/>
              </a:solidFill>
              <a:latin typeface="Droid Sans"/>
              <a:ea typeface="Droid Sans"/>
              <a:cs typeface="Droid Sans"/>
              <a:sym typeface="Droid Sans"/>
            </a:endParaRPr>
          </a:p>
          <a:p>
            <a:pPr indent="0" lvl="0" marL="0" rtl="0" algn="l">
              <a:spcBef>
                <a:spcPts val="0"/>
              </a:spcBef>
              <a:spcAft>
                <a:spcPts val="0"/>
              </a:spcAft>
              <a:buClr>
                <a:schemeClr val="dk1"/>
              </a:buClr>
              <a:buSzPts val="1100"/>
              <a:buFont typeface="Arial"/>
              <a:buNone/>
            </a:pPr>
            <a:r>
              <a:rPr b="1" lang="en" sz="2800">
                <a:solidFill>
                  <a:schemeClr val="lt1"/>
                </a:solidFill>
                <a:latin typeface="Droid Sans"/>
                <a:ea typeface="Droid Sans"/>
                <a:cs typeface="Droid Sans"/>
                <a:sym typeface="Droid Sans"/>
              </a:rPr>
              <a:t>And Jonathan made a covenant with David because he loved him as himself.  Jonathan took off the robe he was wearing and gave it to David, along with his tunic, and even his sword, his bow and his belt.</a:t>
            </a:r>
            <a:endParaRPr b="1" sz="2800">
              <a:solidFill>
                <a:schemeClr val="lt1"/>
              </a:solidFill>
              <a:latin typeface="Droid Sans"/>
              <a:ea typeface="Droid Sans"/>
              <a:cs typeface="Droid Sans"/>
              <a:sym typeface="Droid Sans"/>
            </a:endParaRPr>
          </a:p>
          <a:p>
            <a:pPr indent="0" lvl="0" marL="0" rtl="0" algn="l">
              <a:spcBef>
                <a:spcPts val="0"/>
              </a:spcBef>
              <a:spcAft>
                <a:spcPts val="0"/>
              </a:spcAft>
              <a:buClr>
                <a:schemeClr val="dk1"/>
              </a:buClr>
              <a:buSzPts val="1100"/>
              <a:buFont typeface="Arial"/>
              <a:buNone/>
            </a:pPr>
            <a:r>
              <a:t/>
            </a:r>
            <a:endParaRPr b="1" sz="2800">
              <a:solidFill>
                <a:schemeClr val="lt1"/>
              </a:solidFill>
              <a:latin typeface="Droid Sans"/>
              <a:ea typeface="Droid Sans"/>
              <a:cs typeface="Droid Sans"/>
              <a:sym typeface="Droid Sans"/>
            </a:endParaRPr>
          </a:p>
          <a:p>
            <a:pPr indent="0" lvl="0" marL="0" rtl="0" algn="l">
              <a:spcBef>
                <a:spcPts val="0"/>
              </a:spcBef>
              <a:spcAft>
                <a:spcPts val="0"/>
              </a:spcAft>
              <a:buClr>
                <a:schemeClr val="dk1"/>
              </a:buClr>
              <a:buSzPts val="1100"/>
              <a:buFont typeface="Arial"/>
              <a:buNone/>
            </a:pPr>
            <a:r>
              <a:t/>
            </a:r>
            <a:endParaRPr b="1" sz="3000">
              <a:solidFill>
                <a:schemeClr val="lt1"/>
              </a:solidFill>
              <a:latin typeface="Droid Sans"/>
              <a:ea typeface="Droid Sans"/>
              <a:cs typeface="Droid Sans"/>
              <a:sym typeface="Droid Sans"/>
            </a:endParaRPr>
          </a:p>
          <a:p>
            <a:pPr indent="0" lvl="0" marL="0" rtl="0" algn="r">
              <a:spcBef>
                <a:spcPts val="0"/>
              </a:spcBef>
              <a:spcAft>
                <a:spcPts val="0"/>
              </a:spcAft>
              <a:buClr>
                <a:schemeClr val="dk1"/>
              </a:buClr>
              <a:buSzPts val="1100"/>
              <a:buFont typeface="Arial"/>
              <a:buNone/>
            </a:pPr>
            <a:r>
              <a:rPr b="1" lang="en" sz="2800">
                <a:solidFill>
                  <a:schemeClr val="lt1"/>
                </a:solidFill>
                <a:latin typeface="Droid Sans"/>
                <a:ea typeface="Droid Sans"/>
                <a:cs typeface="Droid Sans"/>
                <a:sym typeface="Droid Sans"/>
              </a:rPr>
              <a:t>1 Samuel 18:3-4</a:t>
            </a:r>
            <a:endParaRPr b="1" sz="2800">
              <a:solidFill>
                <a:schemeClr val="lt1"/>
              </a:solidFill>
              <a:latin typeface="Droid Sans"/>
              <a:ea typeface="Droid Sans"/>
              <a:cs typeface="Droid Sans"/>
              <a:sym typeface="Droid Sans"/>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131" name="Shape 131"/>
        <p:cNvGrpSpPr/>
        <p:nvPr/>
      </p:nvGrpSpPr>
      <p:grpSpPr>
        <a:xfrm>
          <a:off x="0" y="0"/>
          <a:ext cx="0" cy="0"/>
          <a:chOff x="0" y="0"/>
          <a:chExt cx="0" cy="0"/>
        </a:xfrm>
      </p:grpSpPr>
      <p:sp>
        <p:nvSpPr>
          <p:cNvPr id="132" name="Google Shape;132;p2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3" name="Google Shape;133;p26"/>
          <p:cNvSpPr txBox="1"/>
          <p:nvPr>
            <p:ph idx="1" type="body"/>
          </p:nvPr>
        </p:nvSpPr>
        <p:spPr>
          <a:xfrm>
            <a:off x="311700" y="268600"/>
            <a:ext cx="8520600" cy="4441800"/>
          </a:xfrm>
          <a:prstGeom prst="rect">
            <a:avLst/>
          </a:prstGeom>
          <a:ln>
            <a:noFill/>
          </a:ln>
        </p:spPr>
        <p:txBody>
          <a:bodyPr anchorCtr="0" anchor="ctr"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b="1" lang="en" sz="3300">
                <a:solidFill>
                  <a:schemeClr val="lt1"/>
                </a:solidFill>
                <a:latin typeface="Droid Sans"/>
                <a:ea typeface="Droid Sans"/>
                <a:cs typeface="Droid Sans"/>
                <a:sym typeface="Droid Sans"/>
              </a:rPr>
              <a:t>Robe - I Believe In You</a:t>
            </a:r>
            <a:endParaRPr b="1" sz="3300">
              <a:solidFill>
                <a:schemeClr val="lt1"/>
              </a:solidFill>
              <a:latin typeface="Droid Sans"/>
              <a:ea typeface="Droid Sans"/>
              <a:cs typeface="Droid Sans"/>
              <a:sym typeface="Droid Sans"/>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137" name="Shape 137"/>
        <p:cNvGrpSpPr/>
        <p:nvPr/>
      </p:nvGrpSpPr>
      <p:grpSpPr>
        <a:xfrm>
          <a:off x="0" y="0"/>
          <a:ext cx="0" cy="0"/>
          <a:chOff x="0" y="0"/>
          <a:chExt cx="0" cy="0"/>
        </a:xfrm>
      </p:grpSpPr>
      <p:sp>
        <p:nvSpPr>
          <p:cNvPr id="138" name="Google Shape;138;p2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9" name="Google Shape;139;p27"/>
          <p:cNvSpPr txBox="1"/>
          <p:nvPr>
            <p:ph idx="1" type="body"/>
          </p:nvPr>
        </p:nvSpPr>
        <p:spPr>
          <a:xfrm>
            <a:off x="311700" y="268600"/>
            <a:ext cx="8520600" cy="4441800"/>
          </a:xfrm>
          <a:prstGeom prst="rect">
            <a:avLst/>
          </a:prstGeom>
          <a:ln>
            <a:noFill/>
          </a:ln>
        </p:spPr>
        <p:txBody>
          <a:bodyPr anchorCtr="0" anchor="ctr"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b="1" lang="en" sz="3300">
                <a:solidFill>
                  <a:schemeClr val="lt1"/>
                </a:solidFill>
                <a:latin typeface="Droid Sans"/>
                <a:ea typeface="Droid Sans"/>
                <a:cs typeface="Droid Sans"/>
                <a:sym typeface="Droid Sans"/>
              </a:rPr>
              <a:t>Robe - I Believe In You</a:t>
            </a:r>
            <a:endParaRPr b="1" sz="3300">
              <a:solidFill>
                <a:schemeClr val="lt1"/>
              </a:solidFill>
              <a:latin typeface="Droid Sans"/>
              <a:ea typeface="Droid Sans"/>
              <a:cs typeface="Droid Sans"/>
              <a:sym typeface="Droid Sans"/>
            </a:endParaRPr>
          </a:p>
          <a:p>
            <a:pPr indent="0" lvl="0" marL="0" rtl="0" algn="ctr">
              <a:spcBef>
                <a:spcPts val="0"/>
              </a:spcBef>
              <a:spcAft>
                <a:spcPts val="0"/>
              </a:spcAft>
              <a:buClr>
                <a:schemeClr val="dk1"/>
              </a:buClr>
              <a:buSzPts val="1100"/>
              <a:buFont typeface="Arial"/>
              <a:buNone/>
            </a:pPr>
            <a:r>
              <a:t/>
            </a:r>
            <a:endParaRPr b="1" sz="3300">
              <a:solidFill>
                <a:schemeClr val="lt1"/>
              </a:solidFill>
              <a:latin typeface="Droid Sans"/>
              <a:ea typeface="Droid Sans"/>
              <a:cs typeface="Droid Sans"/>
              <a:sym typeface="Droid Sans"/>
            </a:endParaRPr>
          </a:p>
          <a:p>
            <a:pPr indent="0" lvl="0" marL="0" rtl="0" algn="ctr">
              <a:spcBef>
                <a:spcPts val="0"/>
              </a:spcBef>
              <a:spcAft>
                <a:spcPts val="0"/>
              </a:spcAft>
              <a:buClr>
                <a:schemeClr val="dk1"/>
              </a:buClr>
              <a:buSzPts val="1100"/>
              <a:buFont typeface="Arial"/>
              <a:buNone/>
            </a:pPr>
            <a:r>
              <a:rPr b="1" lang="en" sz="3300">
                <a:solidFill>
                  <a:schemeClr val="lt1"/>
                </a:solidFill>
                <a:latin typeface="Droid Sans"/>
                <a:ea typeface="Droid Sans"/>
                <a:cs typeface="Droid Sans"/>
                <a:sym typeface="Droid Sans"/>
              </a:rPr>
              <a:t>Tunic - I Open My Life to You</a:t>
            </a:r>
            <a:endParaRPr b="1" sz="3300">
              <a:solidFill>
                <a:schemeClr val="lt1"/>
              </a:solidFill>
              <a:latin typeface="Droid Sans"/>
              <a:ea typeface="Droid Sans"/>
              <a:cs typeface="Droid Sans"/>
              <a:sym typeface="Droid Sans"/>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143" name="Shape 143"/>
        <p:cNvGrpSpPr/>
        <p:nvPr/>
      </p:nvGrpSpPr>
      <p:grpSpPr>
        <a:xfrm>
          <a:off x="0" y="0"/>
          <a:ext cx="0" cy="0"/>
          <a:chOff x="0" y="0"/>
          <a:chExt cx="0" cy="0"/>
        </a:xfrm>
      </p:grpSpPr>
      <p:sp>
        <p:nvSpPr>
          <p:cNvPr id="144" name="Google Shape;144;p2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5" name="Google Shape;145;p28"/>
          <p:cNvSpPr txBox="1"/>
          <p:nvPr>
            <p:ph idx="1" type="body"/>
          </p:nvPr>
        </p:nvSpPr>
        <p:spPr>
          <a:xfrm>
            <a:off x="311700" y="268600"/>
            <a:ext cx="8520600" cy="4441800"/>
          </a:xfrm>
          <a:prstGeom prst="rect">
            <a:avLst/>
          </a:prstGeom>
          <a:ln>
            <a:noFill/>
          </a:ln>
        </p:spPr>
        <p:txBody>
          <a:bodyPr anchorCtr="0" anchor="ctr"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b="1" lang="en" sz="3300">
                <a:solidFill>
                  <a:schemeClr val="accent6"/>
                </a:solidFill>
                <a:latin typeface="Droid Sans"/>
                <a:ea typeface="Droid Sans"/>
                <a:cs typeface="Droid Sans"/>
                <a:sym typeface="Droid Sans"/>
              </a:rPr>
              <a:t>Robe</a:t>
            </a:r>
            <a:r>
              <a:rPr b="1" lang="en" sz="3300">
                <a:solidFill>
                  <a:schemeClr val="lt1"/>
                </a:solidFill>
                <a:latin typeface="Droid Sans"/>
                <a:ea typeface="Droid Sans"/>
                <a:cs typeface="Droid Sans"/>
                <a:sym typeface="Droid Sans"/>
              </a:rPr>
              <a:t> - I Believe In You</a:t>
            </a:r>
            <a:endParaRPr b="1" sz="3300">
              <a:solidFill>
                <a:schemeClr val="lt1"/>
              </a:solidFill>
              <a:latin typeface="Droid Sans"/>
              <a:ea typeface="Droid Sans"/>
              <a:cs typeface="Droid Sans"/>
              <a:sym typeface="Droid Sans"/>
            </a:endParaRPr>
          </a:p>
          <a:p>
            <a:pPr indent="0" lvl="0" marL="0" rtl="0" algn="ctr">
              <a:spcBef>
                <a:spcPts val="0"/>
              </a:spcBef>
              <a:spcAft>
                <a:spcPts val="0"/>
              </a:spcAft>
              <a:buClr>
                <a:schemeClr val="dk1"/>
              </a:buClr>
              <a:buSzPts val="1100"/>
              <a:buFont typeface="Arial"/>
              <a:buNone/>
            </a:pPr>
            <a:r>
              <a:t/>
            </a:r>
            <a:endParaRPr b="1" sz="3300">
              <a:solidFill>
                <a:schemeClr val="lt1"/>
              </a:solidFill>
              <a:latin typeface="Droid Sans"/>
              <a:ea typeface="Droid Sans"/>
              <a:cs typeface="Droid Sans"/>
              <a:sym typeface="Droid Sans"/>
            </a:endParaRPr>
          </a:p>
          <a:p>
            <a:pPr indent="0" lvl="0" marL="0" rtl="0" algn="ctr">
              <a:spcBef>
                <a:spcPts val="0"/>
              </a:spcBef>
              <a:spcAft>
                <a:spcPts val="0"/>
              </a:spcAft>
              <a:buClr>
                <a:schemeClr val="dk1"/>
              </a:buClr>
              <a:buSzPts val="1100"/>
              <a:buFont typeface="Arial"/>
              <a:buNone/>
            </a:pPr>
            <a:r>
              <a:rPr b="1" lang="en" sz="3300">
                <a:solidFill>
                  <a:schemeClr val="accent6"/>
                </a:solidFill>
                <a:latin typeface="Droid Sans"/>
                <a:ea typeface="Droid Sans"/>
                <a:cs typeface="Droid Sans"/>
                <a:sym typeface="Droid Sans"/>
              </a:rPr>
              <a:t>Tunic</a:t>
            </a:r>
            <a:r>
              <a:rPr b="1" lang="en" sz="3300">
                <a:solidFill>
                  <a:schemeClr val="lt1"/>
                </a:solidFill>
                <a:latin typeface="Droid Sans"/>
                <a:ea typeface="Droid Sans"/>
                <a:cs typeface="Droid Sans"/>
                <a:sym typeface="Droid Sans"/>
              </a:rPr>
              <a:t> - I Open My Life to You</a:t>
            </a:r>
            <a:endParaRPr b="1" sz="3300">
              <a:solidFill>
                <a:schemeClr val="lt1"/>
              </a:solidFill>
              <a:latin typeface="Droid Sans"/>
              <a:ea typeface="Droid Sans"/>
              <a:cs typeface="Droid Sans"/>
              <a:sym typeface="Droid Sans"/>
            </a:endParaRPr>
          </a:p>
          <a:p>
            <a:pPr indent="0" lvl="0" marL="0" rtl="0" algn="ctr">
              <a:spcBef>
                <a:spcPts val="0"/>
              </a:spcBef>
              <a:spcAft>
                <a:spcPts val="0"/>
              </a:spcAft>
              <a:buClr>
                <a:schemeClr val="dk1"/>
              </a:buClr>
              <a:buSzPts val="1100"/>
              <a:buFont typeface="Arial"/>
              <a:buNone/>
            </a:pPr>
            <a:r>
              <a:t/>
            </a:r>
            <a:endParaRPr b="1" sz="3300">
              <a:solidFill>
                <a:schemeClr val="lt1"/>
              </a:solidFill>
              <a:latin typeface="Droid Sans"/>
              <a:ea typeface="Droid Sans"/>
              <a:cs typeface="Droid Sans"/>
              <a:sym typeface="Droid Sans"/>
            </a:endParaRPr>
          </a:p>
          <a:p>
            <a:pPr indent="0" lvl="0" marL="0" rtl="0" algn="ctr">
              <a:spcBef>
                <a:spcPts val="0"/>
              </a:spcBef>
              <a:spcAft>
                <a:spcPts val="0"/>
              </a:spcAft>
              <a:buClr>
                <a:schemeClr val="dk1"/>
              </a:buClr>
              <a:buSzPts val="1100"/>
              <a:buFont typeface="Arial"/>
              <a:buNone/>
            </a:pPr>
            <a:r>
              <a:rPr b="1" lang="en" sz="3300">
                <a:solidFill>
                  <a:schemeClr val="accent6"/>
                </a:solidFill>
                <a:latin typeface="Droid Sans"/>
                <a:ea typeface="Droid Sans"/>
                <a:cs typeface="Droid Sans"/>
                <a:sym typeface="Droid Sans"/>
              </a:rPr>
              <a:t>Sword</a:t>
            </a:r>
            <a:r>
              <a:rPr b="1" lang="en" sz="3300">
                <a:solidFill>
                  <a:schemeClr val="lt1"/>
                </a:solidFill>
                <a:latin typeface="Droid Sans"/>
                <a:ea typeface="Droid Sans"/>
                <a:cs typeface="Droid Sans"/>
                <a:sym typeface="Droid Sans"/>
              </a:rPr>
              <a:t> - I Will Fight for You</a:t>
            </a:r>
            <a:endParaRPr b="1" sz="3300">
              <a:solidFill>
                <a:schemeClr val="lt1"/>
              </a:solidFill>
              <a:latin typeface="Droid Sans"/>
              <a:ea typeface="Droid Sans"/>
              <a:cs typeface="Droid Sans"/>
              <a:sym typeface="Droid Sans"/>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149" name="Shape 149"/>
        <p:cNvGrpSpPr/>
        <p:nvPr/>
      </p:nvGrpSpPr>
      <p:grpSpPr>
        <a:xfrm>
          <a:off x="0" y="0"/>
          <a:ext cx="0" cy="0"/>
          <a:chOff x="0" y="0"/>
          <a:chExt cx="0" cy="0"/>
        </a:xfrm>
      </p:grpSpPr>
      <p:sp>
        <p:nvSpPr>
          <p:cNvPr id="150" name="Google Shape;150;p2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1" name="Google Shape;151;p29"/>
          <p:cNvSpPr txBox="1"/>
          <p:nvPr>
            <p:ph idx="1" type="body"/>
          </p:nvPr>
        </p:nvSpPr>
        <p:spPr>
          <a:xfrm>
            <a:off x="311700" y="268600"/>
            <a:ext cx="8520600" cy="4441800"/>
          </a:xfrm>
          <a:prstGeom prst="rect">
            <a:avLst/>
          </a:prstGeom>
          <a:ln>
            <a:noFill/>
          </a:ln>
        </p:spPr>
        <p:txBody>
          <a:bodyPr anchorCtr="0" anchor="ctr"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t/>
            </a:r>
            <a:endParaRPr b="1" sz="2500">
              <a:solidFill>
                <a:schemeClr val="lt1"/>
              </a:solidFill>
              <a:latin typeface="Droid Sans"/>
              <a:ea typeface="Droid Sans"/>
              <a:cs typeface="Droid Sans"/>
              <a:sym typeface="Droid Sans"/>
            </a:endParaRPr>
          </a:p>
          <a:p>
            <a:pPr indent="0" lvl="0" marL="0" rtl="0" algn="l">
              <a:spcBef>
                <a:spcPts val="0"/>
              </a:spcBef>
              <a:spcAft>
                <a:spcPts val="0"/>
              </a:spcAft>
              <a:buClr>
                <a:schemeClr val="dk1"/>
              </a:buClr>
              <a:buSzPts val="1100"/>
              <a:buFont typeface="Arial"/>
              <a:buNone/>
            </a:pPr>
            <a:r>
              <a:rPr b="1" lang="en" sz="2500">
                <a:solidFill>
                  <a:schemeClr val="lt1"/>
                </a:solidFill>
                <a:latin typeface="Droid Sans"/>
                <a:ea typeface="Droid Sans"/>
                <a:cs typeface="Droid Sans"/>
                <a:sym typeface="Droid Sans"/>
              </a:rPr>
              <a:t>Women of Israel, weep for Saul. He dressed you in finest cottons and silks, spared no expense in making you elegant. The mighty warriors—fallen, fallen in the middle of the fight! Jonathan—struck down on your hills!  O my dear brother Jonathan, I’m crushed by your death. Your friendship was a miracle-wonder, love far exceeding anything I’ve known— or ever hope to know.</a:t>
            </a:r>
            <a:endParaRPr b="1" sz="2500">
              <a:solidFill>
                <a:schemeClr val="lt1"/>
              </a:solidFill>
              <a:latin typeface="Droid Sans"/>
              <a:ea typeface="Droid Sans"/>
              <a:cs typeface="Droid Sans"/>
              <a:sym typeface="Droid Sans"/>
            </a:endParaRPr>
          </a:p>
          <a:p>
            <a:pPr indent="0" lvl="0" marL="0" rtl="0" algn="l">
              <a:spcBef>
                <a:spcPts val="0"/>
              </a:spcBef>
              <a:spcAft>
                <a:spcPts val="0"/>
              </a:spcAft>
              <a:buClr>
                <a:schemeClr val="dk1"/>
              </a:buClr>
              <a:buSzPts val="1100"/>
              <a:buFont typeface="Arial"/>
              <a:buNone/>
            </a:pPr>
            <a:r>
              <a:t/>
            </a:r>
            <a:endParaRPr b="1" sz="2500">
              <a:solidFill>
                <a:schemeClr val="lt1"/>
              </a:solidFill>
              <a:latin typeface="Droid Sans"/>
              <a:ea typeface="Droid Sans"/>
              <a:cs typeface="Droid Sans"/>
              <a:sym typeface="Droid Sans"/>
            </a:endParaRPr>
          </a:p>
          <a:p>
            <a:pPr indent="0" lvl="0" marL="0" rtl="0" algn="r">
              <a:spcBef>
                <a:spcPts val="0"/>
              </a:spcBef>
              <a:spcAft>
                <a:spcPts val="0"/>
              </a:spcAft>
              <a:buClr>
                <a:schemeClr val="dk1"/>
              </a:buClr>
              <a:buSzPts val="1100"/>
              <a:buFont typeface="Arial"/>
              <a:buNone/>
            </a:pPr>
            <a:r>
              <a:rPr b="1" lang="en" sz="2500">
                <a:solidFill>
                  <a:schemeClr val="lt1"/>
                </a:solidFill>
                <a:latin typeface="Droid Sans"/>
                <a:ea typeface="Droid Sans"/>
                <a:cs typeface="Droid Sans"/>
                <a:sym typeface="Droid Sans"/>
              </a:rPr>
              <a:t>2</a:t>
            </a:r>
            <a:r>
              <a:rPr b="1" lang="en" sz="2500">
                <a:solidFill>
                  <a:schemeClr val="lt1"/>
                </a:solidFill>
                <a:latin typeface="Droid Sans"/>
                <a:ea typeface="Droid Sans"/>
                <a:cs typeface="Droid Sans"/>
                <a:sym typeface="Droid Sans"/>
              </a:rPr>
              <a:t> Samuel 1:24-26</a:t>
            </a:r>
            <a:endParaRPr b="1" sz="2500">
              <a:solidFill>
                <a:schemeClr val="lt1"/>
              </a:solidFill>
              <a:latin typeface="Droid Sans"/>
              <a:ea typeface="Droid Sans"/>
              <a:cs typeface="Droid Sans"/>
              <a:sym typeface="Droid Sans"/>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155" name="Shape 155"/>
        <p:cNvGrpSpPr/>
        <p:nvPr/>
      </p:nvGrpSpPr>
      <p:grpSpPr>
        <a:xfrm>
          <a:off x="0" y="0"/>
          <a:ext cx="0" cy="0"/>
          <a:chOff x="0" y="0"/>
          <a:chExt cx="0" cy="0"/>
        </a:xfrm>
      </p:grpSpPr>
      <p:sp>
        <p:nvSpPr>
          <p:cNvPr id="156" name="Google Shape;156;p3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7" name="Google Shape;157;p30"/>
          <p:cNvSpPr txBox="1"/>
          <p:nvPr>
            <p:ph idx="1" type="body"/>
          </p:nvPr>
        </p:nvSpPr>
        <p:spPr>
          <a:xfrm>
            <a:off x="311700" y="268600"/>
            <a:ext cx="8520600" cy="4441800"/>
          </a:xfrm>
          <a:prstGeom prst="rect">
            <a:avLst/>
          </a:prstGeom>
          <a:ln>
            <a:noFill/>
          </a:ln>
        </p:spPr>
        <p:txBody>
          <a:bodyPr anchorCtr="0" anchor="ctr"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sz="2900">
                <a:solidFill>
                  <a:schemeClr val="lt1"/>
                </a:solidFill>
                <a:latin typeface="Droid Sans"/>
                <a:ea typeface="Droid Sans"/>
                <a:cs typeface="Droid Sans"/>
                <a:sym typeface="Droid Sans"/>
              </a:rPr>
              <a:t>“I desire His will, not His power. I desire the will of God more than a position of leadership. The throne is not mine. Not to have, not to take, not to protect, and not to keep. I will leave the city. The throne is the Lord’s. So is the kingdom. I will not hinder God. No obstacle, no activity on my part lies between me and God’s will.”</a:t>
            </a:r>
            <a:endParaRPr b="1" sz="4000">
              <a:solidFill>
                <a:schemeClr val="lt1"/>
              </a:solidFill>
              <a:latin typeface="Droid Sans"/>
              <a:ea typeface="Droid Sans"/>
              <a:cs typeface="Droid Sans"/>
              <a:sym typeface="Droid Sans"/>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161" name="Shape 161"/>
        <p:cNvGrpSpPr/>
        <p:nvPr/>
      </p:nvGrpSpPr>
      <p:grpSpPr>
        <a:xfrm>
          <a:off x="0" y="0"/>
          <a:ext cx="0" cy="0"/>
          <a:chOff x="0" y="0"/>
          <a:chExt cx="0" cy="0"/>
        </a:xfrm>
      </p:grpSpPr>
      <p:sp>
        <p:nvSpPr>
          <p:cNvPr id="162" name="Google Shape;162;p3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3" name="Google Shape;163;p31"/>
          <p:cNvSpPr txBox="1"/>
          <p:nvPr>
            <p:ph idx="1" type="body"/>
          </p:nvPr>
        </p:nvSpPr>
        <p:spPr>
          <a:xfrm>
            <a:off x="311700" y="268600"/>
            <a:ext cx="8520600" cy="4441800"/>
          </a:xfrm>
          <a:prstGeom prst="rect">
            <a:avLst/>
          </a:prstGeom>
          <a:ln>
            <a:noFill/>
          </a:ln>
        </p:spPr>
        <p:txBody>
          <a:bodyPr anchorCtr="0" anchor="ctr"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b="1" lang="en" sz="3300">
                <a:solidFill>
                  <a:schemeClr val="lt1"/>
                </a:solidFill>
                <a:latin typeface="Droid Sans"/>
                <a:ea typeface="Droid Sans"/>
                <a:cs typeface="Droid Sans"/>
                <a:sym typeface="Droid Sans"/>
              </a:rPr>
              <a:t>He Remembered the Promises He Made Before He Became King</a:t>
            </a:r>
            <a:endParaRPr b="1" sz="3300">
              <a:solidFill>
                <a:schemeClr val="lt1"/>
              </a:solidFill>
              <a:latin typeface="Droid Sans"/>
              <a:ea typeface="Droid Sans"/>
              <a:cs typeface="Droid Sans"/>
              <a:sym typeface="Droid Sans"/>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61" name="Google Shape;61;p14"/>
          <p:cNvSpPr txBox="1"/>
          <p:nvPr>
            <p:ph idx="1" type="body"/>
          </p:nvPr>
        </p:nvSpPr>
        <p:spPr>
          <a:xfrm>
            <a:off x="311700" y="268600"/>
            <a:ext cx="8520600" cy="4441800"/>
          </a:xfrm>
          <a:prstGeom prst="rect">
            <a:avLst/>
          </a:prstGeom>
          <a:ln>
            <a:noFill/>
          </a:ln>
        </p:spPr>
        <p:txBody>
          <a:bodyPr anchorCtr="0" anchor="ctr"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b="1" lang="en" sz="3300">
                <a:solidFill>
                  <a:schemeClr val="lt1"/>
                </a:solidFill>
                <a:latin typeface="Droid Sans"/>
                <a:ea typeface="Droid Sans"/>
                <a:cs typeface="Droid Sans"/>
                <a:sym typeface="Droid Sans"/>
              </a:rPr>
              <a:t>We need heaven’s friends to </a:t>
            </a:r>
            <a:endParaRPr b="1" sz="3300">
              <a:solidFill>
                <a:schemeClr val="lt1"/>
              </a:solidFill>
              <a:latin typeface="Droid Sans"/>
              <a:ea typeface="Droid Sans"/>
              <a:cs typeface="Droid Sans"/>
              <a:sym typeface="Droid Sans"/>
            </a:endParaRPr>
          </a:p>
          <a:p>
            <a:pPr indent="0" lvl="0" marL="0" rtl="0" algn="ctr">
              <a:spcBef>
                <a:spcPts val="0"/>
              </a:spcBef>
              <a:spcAft>
                <a:spcPts val="0"/>
              </a:spcAft>
              <a:buClr>
                <a:schemeClr val="dk1"/>
              </a:buClr>
              <a:buSzPts val="1100"/>
              <a:buFont typeface="Arial"/>
              <a:buNone/>
            </a:pPr>
            <a:r>
              <a:rPr b="1" lang="en" sz="3300">
                <a:solidFill>
                  <a:schemeClr val="lt1"/>
                </a:solidFill>
                <a:latin typeface="Droid Sans"/>
                <a:ea typeface="Droid Sans"/>
                <a:cs typeface="Droid Sans"/>
                <a:sym typeface="Droid Sans"/>
              </a:rPr>
              <a:t>complete heaven’s assignments. </a:t>
            </a:r>
            <a:endParaRPr b="1" sz="3300">
              <a:solidFill>
                <a:schemeClr val="lt1"/>
              </a:solidFill>
              <a:latin typeface="Droid Sans"/>
              <a:ea typeface="Droid Sans"/>
              <a:cs typeface="Droid Sans"/>
              <a:sym typeface="Droid Sans"/>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167" name="Shape 167"/>
        <p:cNvGrpSpPr/>
        <p:nvPr/>
      </p:nvGrpSpPr>
      <p:grpSpPr>
        <a:xfrm>
          <a:off x="0" y="0"/>
          <a:ext cx="0" cy="0"/>
          <a:chOff x="0" y="0"/>
          <a:chExt cx="0" cy="0"/>
        </a:xfrm>
      </p:grpSpPr>
      <p:sp>
        <p:nvSpPr>
          <p:cNvPr id="168" name="Google Shape;168;p3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9" name="Google Shape;169;p32"/>
          <p:cNvSpPr txBox="1"/>
          <p:nvPr>
            <p:ph idx="1" type="body"/>
          </p:nvPr>
        </p:nvSpPr>
        <p:spPr>
          <a:xfrm>
            <a:off x="311700" y="268600"/>
            <a:ext cx="8520600" cy="4441800"/>
          </a:xfrm>
          <a:prstGeom prst="rect">
            <a:avLst/>
          </a:prstGeom>
          <a:ln>
            <a:noFill/>
          </a:ln>
        </p:spPr>
        <p:txBody>
          <a:bodyPr anchorCtr="0" anchor="ctr"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t/>
            </a:r>
            <a:endParaRPr b="1" sz="2500">
              <a:solidFill>
                <a:schemeClr val="lt1"/>
              </a:solidFill>
              <a:latin typeface="Droid Sans"/>
              <a:ea typeface="Droid Sans"/>
              <a:cs typeface="Droid Sans"/>
              <a:sym typeface="Droid Sans"/>
            </a:endParaRPr>
          </a:p>
          <a:p>
            <a:pPr indent="0" lvl="0" marL="0" rtl="0" algn="l">
              <a:spcBef>
                <a:spcPts val="0"/>
              </a:spcBef>
              <a:spcAft>
                <a:spcPts val="0"/>
              </a:spcAft>
              <a:buClr>
                <a:schemeClr val="dk1"/>
              </a:buClr>
              <a:buSzPts val="1100"/>
              <a:buFont typeface="Arial"/>
              <a:buNone/>
            </a:pPr>
            <a:r>
              <a:rPr b="1" lang="en" sz="2500">
                <a:solidFill>
                  <a:schemeClr val="lt1"/>
                </a:solidFill>
                <a:latin typeface="Droid Sans"/>
                <a:ea typeface="Droid Sans"/>
                <a:cs typeface="Droid Sans"/>
                <a:sym typeface="Droid Sans"/>
              </a:rPr>
              <a:t>David asked, “Is there anyone still left of the house of Saul to whom I can show kindness for Jonathan’s sake?” Now there was a servant of Saul’s household named Ziba. They summoned him to appear before David, and the king said to him, “Are you Ziba?” “At your service,” he replied. The king asked, “Is there no one still alive from the house of Saul to whom I can show God’s kindness?” Ziba answered the king, “There is still a son of Jonathan; he is lame in both feet.”</a:t>
            </a:r>
            <a:endParaRPr b="1" sz="3800">
              <a:solidFill>
                <a:schemeClr val="lt1"/>
              </a:solidFill>
              <a:latin typeface="Droid Sans"/>
              <a:ea typeface="Droid Sans"/>
              <a:cs typeface="Droid Sans"/>
              <a:sym typeface="Droid Sans"/>
            </a:endParaRPr>
          </a:p>
          <a:p>
            <a:pPr indent="0" lvl="0" marL="0" rtl="0" algn="r">
              <a:spcBef>
                <a:spcPts val="0"/>
              </a:spcBef>
              <a:spcAft>
                <a:spcPts val="0"/>
              </a:spcAft>
              <a:buClr>
                <a:schemeClr val="dk1"/>
              </a:buClr>
              <a:buSzPts val="1100"/>
              <a:buFont typeface="Arial"/>
              <a:buNone/>
            </a:pPr>
            <a:r>
              <a:rPr b="1" lang="en" sz="2800">
                <a:solidFill>
                  <a:schemeClr val="lt1"/>
                </a:solidFill>
                <a:latin typeface="Droid Sans"/>
                <a:ea typeface="Droid Sans"/>
                <a:cs typeface="Droid Sans"/>
                <a:sym typeface="Droid Sans"/>
              </a:rPr>
              <a:t>2</a:t>
            </a:r>
            <a:r>
              <a:rPr b="1" lang="en" sz="2800">
                <a:solidFill>
                  <a:schemeClr val="lt1"/>
                </a:solidFill>
                <a:latin typeface="Droid Sans"/>
                <a:ea typeface="Droid Sans"/>
                <a:cs typeface="Droid Sans"/>
                <a:sym typeface="Droid Sans"/>
              </a:rPr>
              <a:t> Samuel 9:1-5</a:t>
            </a:r>
            <a:endParaRPr b="1" sz="2800">
              <a:solidFill>
                <a:schemeClr val="lt1"/>
              </a:solidFill>
              <a:latin typeface="Droid Sans"/>
              <a:ea typeface="Droid Sans"/>
              <a:cs typeface="Droid Sans"/>
              <a:sym typeface="Droid Sans"/>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173" name="Shape 173"/>
        <p:cNvGrpSpPr/>
        <p:nvPr/>
      </p:nvGrpSpPr>
      <p:grpSpPr>
        <a:xfrm>
          <a:off x="0" y="0"/>
          <a:ext cx="0" cy="0"/>
          <a:chOff x="0" y="0"/>
          <a:chExt cx="0" cy="0"/>
        </a:xfrm>
      </p:grpSpPr>
      <p:sp>
        <p:nvSpPr>
          <p:cNvPr id="174" name="Google Shape;174;p3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5" name="Google Shape;175;p33"/>
          <p:cNvSpPr txBox="1"/>
          <p:nvPr>
            <p:ph idx="1" type="body"/>
          </p:nvPr>
        </p:nvSpPr>
        <p:spPr>
          <a:xfrm>
            <a:off x="311700" y="268600"/>
            <a:ext cx="8520600" cy="4441800"/>
          </a:xfrm>
          <a:prstGeom prst="rect">
            <a:avLst/>
          </a:prstGeom>
          <a:ln>
            <a:noFill/>
          </a:ln>
        </p:spPr>
        <p:txBody>
          <a:bodyPr anchorCtr="0" anchor="ctr"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t/>
            </a:r>
            <a:endParaRPr b="1" sz="2500">
              <a:solidFill>
                <a:schemeClr val="lt1"/>
              </a:solidFill>
              <a:latin typeface="Droid Sans"/>
              <a:ea typeface="Droid Sans"/>
              <a:cs typeface="Droid Sans"/>
              <a:sym typeface="Droid Sans"/>
            </a:endParaRPr>
          </a:p>
          <a:p>
            <a:pPr indent="0" lvl="0" marL="0" rtl="0" algn="l">
              <a:spcBef>
                <a:spcPts val="0"/>
              </a:spcBef>
              <a:spcAft>
                <a:spcPts val="0"/>
              </a:spcAft>
              <a:buClr>
                <a:schemeClr val="dk1"/>
              </a:buClr>
              <a:buSzPts val="1100"/>
              <a:buFont typeface="Arial"/>
              <a:buNone/>
            </a:pPr>
            <a:r>
              <a:rPr b="1" lang="en" sz="2900">
                <a:solidFill>
                  <a:schemeClr val="lt1"/>
                </a:solidFill>
                <a:latin typeface="Droid Sans"/>
                <a:ea typeface="Droid Sans"/>
                <a:cs typeface="Droid Sans"/>
                <a:sym typeface="Droid Sans"/>
              </a:rPr>
              <a:t>“Where is he?” the king asked. Ziba answered, “He is at the house of Makir son of Ammiel in Lo Debar.” So King David had him brought from Lo Debar, from the house of Makir son of Ammiel.</a:t>
            </a:r>
            <a:endParaRPr b="1" sz="2900">
              <a:solidFill>
                <a:schemeClr val="lt1"/>
              </a:solidFill>
              <a:latin typeface="Droid Sans"/>
              <a:ea typeface="Droid Sans"/>
              <a:cs typeface="Droid Sans"/>
              <a:sym typeface="Droid Sans"/>
            </a:endParaRPr>
          </a:p>
          <a:p>
            <a:pPr indent="0" lvl="0" marL="0" rtl="0" algn="l">
              <a:spcBef>
                <a:spcPts val="0"/>
              </a:spcBef>
              <a:spcAft>
                <a:spcPts val="0"/>
              </a:spcAft>
              <a:buClr>
                <a:schemeClr val="dk1"/>
              </a:buClr>
              <a:buSzPts val="1100"/>
              <a:buFont typeface="Arial"/>
              <a:buNone/>
            </a:pPr>
            <a:r>
              <a:t/>
            </a:r>
            <a:endParaRPr sz="2900">
              <a:solidFill>
                <a:schemeClr val="lt1"/>
              </a:solidFill>
              <a:latin typeface="Droid Sans"/>
              <a:ea typeface="Droid Sans"/>
              <a:cs typeface="Droid Sans"/>
              <a:sym typeface="Droid Sans"/>
            </a:endParaRPr>
          </a:p>
          <a:p>
            <a:pPr indent="0" lvl="0" marL="0" rtl="0" algn="l">
              <a:spcBef>
                <a:spcPts val="0"/>
              </a:spcBef>
              <a:spcAft>
                <a:spcPts val="0"/>
              </a:spcAft>
              <a:buClr>
                <a:schemeClr val="dk1"/>
              </a:buClr>
              <a:buSzPts val="1100"/>
              <a:buFont typeface="Arial"/>
              <a:buNone/>
            </a:pPr>
            <a:r>
              <a:t/>
            </a:r>
            <a:endParaRPr b="1" sz="2500">
              <a:solidFill>
                <a:schemeClr val="lt1"/>
              </a:solidFill>
              <a:latin typeface="Droid Sans"/>
              <a:ea typeface="Droid Sans"/>
              <a:cs typeface="Droid Sans"/>
              <a:sym typeface="Droid Sans"/>
            </a:endParaRPr>
          </a:p>
          <a:p>
            <a:pPr indent="0" lvl="0" marL="0" rtl="0" algn="r">
              <a:spcBef>
                <a:spcPts val="0"/>
              </a:spcBef>
              <a:spcAft>
                <a:spcPts val="0"/>
              </a:spcAft>
              <a:buClr>
                <a:schemeClr val="dk1"/>
              </a:buClr>
              <a:buSzPts val="1100"/>
              <a:buFont typeface="Arial"/>
              <a:buNone/>
            </a:pPr>
            <a:r>
              <a:rPr b="1" lang="en" sz="2800">
                <a:solidFill>
                  <a:schemeClr val="lt1"/>
                </a:solidFill>
                <a:latin typeface="Droid Sans"/>
                <a:ea typeface="Droid Sans"/>
                <a:cs typeface="Droid Sans"/>
                <a:sym typeface="Droid Sans"/>
              </a:rPr>
              <a:t>2 Samuel 9:1-5</a:t>
            </a:r>
            <a:endParaRPr b="1" sz="2800">
              <a:solidFill>
                <a:schemeClr val="lt1"/>
              </a:solidFill>
              <a:latin typeface="Droid Sans"/>
              <a:ea typeface="Droid Sans"/>
              <a:cs typeface="Droid Sans"/>
              <a:sym typeface="Droid Sans"/>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179" name="Shape 179"/>
        <p:cNvGrpSpPr/>
        <p:nvPr/>
      </p:nvGrpSpPr>
      <p:grpSpPr>
        <a:xfrm>
          <a:off x="0" y="0"/>
          <a:ext cx="0" cy="0"/>
          <a:chOff x="0" y="0"/>
          <a:chExt cx="0" cy="0"/>
        </a:xfrm>
      </p:grpSpPr>
      <p:sp>
        <p:nvSpPr>
          <p:cNvPr id="180" name="Google Shape;180;p3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1" name="Google Shape;181;p34"/>
          <p:cNvSpPr txBox="1"/>
          <p:nvPr>
            <p:ph idx="1" type="body"/>
          </p:nvPr>
        </p:nvSpPr>
        <p:spPr>
          <a:xfrm>
            <a:off x="311700" y="268600"/>
            <a:ext cx="8520600" cy="4441800"/>
          </a:xfrm>
          <a:prstGeom prst="rect">
            <a:avLst/>
          </a:prstGeom>
          <a:ln>
            <a:noFill/>
          </a:ln>
        </p:spPr>
        <p:txBody>
          <a:bodyPr anchorCtr="0" anchor="ctr"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t/>
            </a:r>
            <a:endParaRPr b="1" sz="2800">
              <a:solidFill>
                <a:schemeClr val="lt1"/>
              </a:solidFill>
              <a:latin typeface="Droid Sans"/>
              <a:ea typeface="Droid Sans"/>
              <a:cs typeface="Droid Sans"/>
              <a:sym typeface="Droid Sans"/>
            </a:endParaRPr>
          </a:p>
          <a:p>
            <a:pPr indent="0" lvl="0" marL="0" rtl="0" algn="l">
              <a:spcBef>
                <a:spcPts val="0"/>
              </a:spcBef>
              <a:spcAft>
                <a:spcPts val="0"/>
              </a:spcAft>
              <a:buClr>
                <a:schemeClr val="dk1"/>
              </a:buClr>
              <a:buSzPts val="1100"/>
              <a:buFont typeface="Arial"/>
              <a:buNone/>
            </a:pPr>
            <a:r>
              <a:rPr b="1" lang="en" sz="2800">
                <a:solidFill>
                  <a:schemeClr val="lt1"/>
                </a:solidFill>
                <a:latin typeface="Droid Sans"/>
                <a:ea typeface="Droid Sans"/>
                <a:cs typeface="Droid Sans"/>
                <a:sym typeface="Droid Sans"/>
              </a:rPr>
              <a:t>When Mephibosheth son of Jonathan, the son of Saul, came to David, he bowed down to pay him honor. David said, “Mephibosheth!”</a:t>
            </a:r>
            <a:endParaRPr b="1" sz="2800">
              <a:solidFill>
                <a:schemeClr val="lt1"/>
              </a:solidFill>
              <a:latin typeface="Droid Sans"/>
              <a:ea typeface="Droid Sans"/>
              <a:cs typeface="Droid Sans"/>
              <a:sym typeface="Droid Sans"/>
            </a:endParaRPr>
          </a:p>
          <a:p>
            <a:pPr indent="0" lvl="0" marL="0" rtl="0" algn="l">
              <a:spcBef>
                <a:spcPts val="0"/>
              </a:spcBef>
              <a:spcAft>
                <a:spcPts val="0"/>
              </a:spcAft>
              <a:buClr>
                <a:schemeClr val="dk1"/>
              </a:buClr>
              <a:buSzPts val="1100"/>
              <a:buFont typeface="Arial"/>
              <a:buNone/>
            </a:pPr>
            <a:r>
              <a:rPr b="1" lang="en" sz="2800">
                <a:solidFill>
                  <a:schemeClr val="lt1"/>
                </a:solidFill>
                <a:latin typeface="Droid Sans"/>
                <a:ea typeface="Droid Sans"/>
                <a:cs typeface="Droid Sans"/>
                <a:sym typeface="Droid Sans"/>
              </a:rPr>
              <a:t>“At your service,” he replied.</a:t>
            </a:r>
            <a:endParaRPr b="1" sz="2800">
              <a:solidFill>
                <a:schemeClr val="lt1"/>
              </a:solidFill>
              <a:latin typeface="Droid Sans"/>
              <a:ea typeface="Droid Sans"/>
              <a:cs typeface="Droid Sans"/>
              <a:sym typeface="Droid Sans"/>
            </a:endParaRPr>
          </a:p>
          <a:p>
            <a:pPr indent="0" lvl="0" marL="0" rtl="0" algn="l">
              <a:spcBef>
                <a:spcPts val="0"/>
              </a:spcBef>
              <a:spcAft>
                <a:spcPts val="0"/>
              </a:spcAft>
              <a:buClr>
                <a:schemeClr val="dk1"/>
              </a:buClr>
              <a:buSzPts val="1100"/>
              <a:buFont typeface="Arial"/>
              <a:buNone/>
            </a:pPr>
            <a:r>
              <a:t/>
            </a:r>
            <a:endParaRPr sz="2900">
              <a:solidFill>
                <a:schemeClr val="lt1"/>
              </a:solidFill>
              <a:latin typeface="Droid Sans"/>
              <a:ea typeface="Droid Sans"/>
              <a:cs typeface="Droid Sans"/>
              <a:sym typeface="Droid Sans"/>
            </a:endParaRPr>
          </a:p>
          <a:p>
            <a:pPr indent="0" lvl="0" marL="0" rtl="0" algn="l">
              <a:spcBef>
                <a:spcPts val="0"/>
              </a:spcBef>
              <a:spcAft>
                <a:spcPts val="0"/>
              </a:spcAft>
              <a:buClr>
                <a:schemeClr val="dk1"/>
              </a:buClr>
              <a:buSzPts val="1100"/>
              <a:buFont typeface="Arial"/>
              <a:buNone/>
            </a:pPr>
            <a:r>
              <a:t/>
            </a:r>
            <a:endParaRPr b="1" sz="2500">
              <a:solidFill>
                <a:schemeClr val="lt1"/>
              </a:solidFill>
              <a:latin typeface="Droid Sans"/>
              <a:ea typeface="Droid Sans"/>
              <a:cs typeface="Droid Sans"/>
              <a:sym typeface="Droid Sans"/>
            </a:endParaRPr>
          </a:p>
          <a:p>
            <a:pPr indent="0" lvl="0" marL="0" rtl="0" algn="r">
              <a:spcBef>
                <a:spcPts val="0"/>
              </a:spcBef>
              <a:spcAft>
                <a:spcPts val="0"/>
              </a:spcAft>
              <a:buClr>
                <a:schemeClr val="dk1"/>
              </a:buClr>
              <a:buSzPts val="1100"/>
              <a:buFont typeface="Arial"/>
              <a:buNone/>
            </a:pPr>
            <a:r>
              <a:rPr b="1" lang="en" sz="2800">
                <a:solidFill>
                  <a:schemeClr val="lt1"/>
                </a:solidFill>
                <a:latin typeface="Droid Sans"/>
                <a:ea typeface="Droid Sans"/>
                <a:cs typeface="Droid Sans"/>
                <a:sym typeface="Droid Sans"/>
              </a:rPr>
              <a:t>2 Samuel 9:6-7</a:t>
            </a:r>
            <a:endParaRPr b="1" sz="2800">
              <a:solidFill>
                <a:schemeClr val="lt1"/>
              </a:solidFill>
              <a:latin typeface="Droid Sans"/>
              <a:ea typeface="Droid Sans"/>
              <a:cs typeface="Droid Sans"/>
              <a:sym typeface="Droid Sans"/>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185" name="Shape 185"/>
        <p:cNvGrpSpPr/>
        <p:nvPr/>
      </p:nvGrpSpPr>
      <p:grpSpPr>
        <a:xfrm>
          <a:off x="0" y="0"/>
          <a:ext cx="0" cy="0"/>
          <a:chOff x="0" y="0"/>
          <a:chExt cx="0" cy="0"/>
        </a:xfrm>
      </p:grpSpPr>
      <p:sp>
        <p:nvSpPr>
          <p:cNvPr id="186" name="Google Shape;186;p3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7" name="Google Shape;187;p35"/>
          <p:cNvSpPr txBox="1"/>
          <p:nvPr>
            <p:ph idx="1" type="body"/>
          </p:nvPr>
        </p:nvSpPr>
        <p:spPr>
          <a:xfrm>
            <a:off x="311700" y="268600"/>
            <a:ext cx="8520600" cy="4441800"/>
          </a:xfrm>
          <a:prstGeom prst="rect">
            <a:avLst/>
          </a:prstGeom>
          <a:ln>
            <a:noFill/>
          </a:ln>
        </p:spPr>
        <p:txBody>
          <a:bodyPr anchorCtr="0" anchor="ctr"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t/>
            </a:r>
            <a:endParaRPr b="1" sz="2800">
              <a:solidFill>
                <a:schemeClr val="lt1"/>
              </a:solidFill>
              <a:latin typeface="Droid Sans"/>
              <a:ea typeface="Droid Sans"/>
              <a:cs typeface="Droid Sans"/>
              <a:sym typeface="Droid Sans"/>
            </a:endParaRPr>
          </a:p>
          <a:p>
            <a:pPr indent="0" lvl="0" marL="0" rtl="0" algn="l">
              <a:spcBef>
                <a:spcPts val="0"/>
              </a:spcBef>
              <a:spcAft>
                <a:spcPts val="0"/>
              </a:spcAft>
              <a:buClr>
                <a:schemeClr val="dk1"/>
              </a:buClr>
              <a:buSzPts val="1100"/>
              <a:buFont typeface="Arial"/>
              <a:buNone/>
            </a:pPr>
            <a:r>
              <a:rPr b="1" lang="en" sz="2800">
                <a:solidFill>
                  <a:schemeClr val="lt1"/>
                </a:solidFill>
                <a:latin typeface="Droid Sans"/>
                <a:ea typeface="Droid Sans"/>
                <a:cs typeface="Droid Sans"/>
                <a:sym typeface="Droid Sans"/>
              </a:rPr>
              <a:t>“Don’t be afraid,” David said to him, “for I will surely show you kindness for the sake of your father Jonathan. I will restore to you all the land that belonged to your grandfather Saul, and you will always eat at my table.”</a:t>
            </a:r>
            <a:endParaRPr b="1" sz="2800">
              <a:solidFill>
                <a:schemeClr val="lt1"/>
              </a:solidFill>
              <a:latin typeface="Droid Sans"/>
              <a:ea typeface="Droid Sans"/>
              <a:cs typeface="Droid Sans"/>
              <a:sym typeface="Droid Sans"/>
            </a:endParaRPr>
          </a:p>
          <a:p>
            <a:pPr indent="0" lvl="0" marL="0" rtl="0" algn="l">
              <a:spcBef>
                <a:spcPts val="0"/>
              </a:spcBef>
              <a:spcAft>
                <a:spcPts val="0"/>
              </a:spcAft>
              <a:buClr>
                <a:schemeClr val="dk1"/>
              </a:buClr>
              <a:buSzPts val="1100"/>
              <a:buFont typeface="Arial"/>
              <a:buNone/>
            </a:pPr>
            <a:r>
              <a:t/>
            </a:r>
            <a:endParaRPr sz="2900">
              <a:solidFill>
                <a:schemeClr val="lt1"/>
              </a:solidFill>
              <a:latin typeface="Droid Sans"/>
              <a:ea typeface="Droid Sans"/>
              <a:cs typeface="Droid Sans"/>
              <a:sym typeface="Droid Sans"/>
            </a:endParaRPr>
          </a:p>
          <a:p>
            <a:pPr indent="0" lvl="0" marL="0" rtl="0" algn="l">
              <a:spcBef>
                <a:spcPts val="0"/>
              </a:spcBef>
              <a:spcAft>
                <a:spcPts val="0"/>
              </a:spcAft>
              <a:buClr>
                <a:schemeClr val="dk1"/>
              </a:buClr>
              <a:buSzPts val="1100"/>
              <a:buFont typeface="Arial"/>
              <a:buNone/>
            </a:pPr>
            <a:r>
              <a:t/>
            </a:r>
            <a:endParaRPr b="1" sz="2500">
              <a:solidFill>
                <a:schemeClr val="lt1"/>
              </a:solidFill>
              <a:latin typeface="Droid Sans"/>
              <a:ea typeface="Droid Sans"/>
              <a:cs typeface="Droid Sans"/>
              <a:sym typeface="Droid Sans"/>
            </a:endParaRPr>
          </a:p>
          <a:p>
            <a:pPr indent="0" lvl="0" marL="0" rtl="0" algn="r">
              <a:spcBef>
                <a:spcPts val="0"/>
              </a:spcBef>
              <a:spcAft>
                <a:spcPts val="0"/>
              </a:spcAft>
              <a:buClr>
                <a:schemeClr val="dk1"/>
              </a:buClr>
              <a:buSzPts val="1100"/>
              <a:buFont typeface="Arial"/>
              <a:buNone/>
            </a:pPr>
            <a:r>
              <a:rPr b="1" lang="en" sz="2800">
                <a:solidFill>
                  <a:schemeClr val="lt1"/>
                </a:solidFill>
                <a:latin typeface="Droid Sans"/>
                <a:ea typeface="Droid Sans"/>
                <a:cs typeface="Droid Sans"/>
                <a:sym typeface="Droid Sans"/>
              </a:rPr>
              <a:t>2 Samuel 9:6-7</a:t>
            </a:r>
            <a:endParaRPr b="1" sz="2800">
              <a:solidFill>
                <a:schemeClr val="lt1"/>
              </a:solidFill>
              <a:latin typeface="Droid Sans"/>
              <a:ea typeface="Droid Sans"/>
              <a:cs typeface="Droid Sans"/>
              <a:sym typeface="Droid Sans"/>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191" name="Shape 191"/>
        <p:cNvGrpSpPr/>
        <p:nvPr/>
      </p:nvGrpSpPr>
      <p:grpSpPr>
        <a:xfrm>
          <a:off x="0" y="0"/>
          <a:ext cx="0" cy="0"/>
          <a:chOff x="0" y="0"/>
          <a:chExt cx="0" cy="0"/>
        </a:xfrm>
      </p:grpSpPr>
      <p:sp>
        <p:nvSpPr>
          <p:cNvPr id="192" name="Google Shape;192;p3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3" name="Google Shape;193;p36"/>
          <p:cNvSpPr txBox="1"/>
          <p:nvPr>
            <p:ph idx="1" type="body"/>
          </p:nvPr>
        </p:nvSpPr>
        <p:spPr>
          <a:xfrm>
            <a:off x="311700" y="268600"/>
            <a:ext cx="8520600" cy="4441800"/>
          </a:xfrm>
          <a:prstGeom prst="rect">
            <a:avLst/>
          </a:prstGeom>
          <a:ln>
            <a:noFill/>
          </a:ln>
        </p:spPr>
        <p:txBody>
          <a:bodyPr anchorCtr="0" anchor="ctr"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b="1" lang="en" sz="3300">
                <a:solidFill>
                  <a:schemeClr val="lt1"/>
                </a:solidFill>
                <a:latin typeface="Droid Sans"/>
                <a:ea typeface="Droid Sans"/>
                <a:cs typeface="Droid Sans"/>
                <a:sym typeface="Droid Sans"/>
              </a:rPr>
              <a:t>Refuse Revenge</a:t>
            </a:r>
            <a:endParaRPr b="1" sz="3300">
              <a:solidFill>
                <a:schemeClr val="lt1"/>
              </a:solidFill>
              <a:latin typeface="Droid Sans"/>
              <a:ea typeface="Droid Sans"/>
              <a:cs typeface="Droid Sans"/>
              <a:sym typeface="Droid Sans"/>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197" name="Shape 197"/>
        <p:cNvGrpSpPr/>
        <p:nvPr/>
      </p:nvGrpSpPr>
      <p:grpSpPr>
        <a:xfrm>
          <a:off x="0" y="0"/>
          <a:ext cx="0" cy="0"/>
          <a:chOff x="0" y="0"/>
          <a:chExt cx="0" cy="0"/>
        </a:xfrm>
      </p:grpSpPr>
      <p:sp>
        <p:nvSpPr>
          <p:cNvPr id="198" name="Google Shape;198;p3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9" name="Google Shape;199;p37"/>
          <p:cNvSpPr txBox="1"/>
          <p:nvPr>
            <p:ph idx="1" type="body"/>
          </p:nvPr>
        </p:nvSpPr>
        <p:spPr>
          <a:xfrm>
            <a:off x="311700" y="268600"/>
            <a:ext cx="8520600" cy="4441800"/>
          </a:xfrm>
          <a:prstGeom prst="rect">
            <a:avLst/>
          </a:prstGeom>
          <a:ln>
            <a:noFill/>
          </a:ln>
        </p:spPr>
        <p:txBody>
          <a:bodyPr anchorCtr="0" anchor="ctr"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sz="2800">
                <a:solidFill>
                  <a:schemeClr val="lt1"/>
                </a:solidFill>
                <a:latin typeface="Droid Sans"/>
                <a:ea typeface="Droid Sans"/>
                <a:cs typeface="Droid Sans"/>
                <a:sym typeface="Droid Sans"/>
              </a:rPr>
              <a:t>Afterward, David was conscience-stricken for having cut off a corner of his robe. He said to his men, “The Lord forbid that I should do such a thing to my master, the Lord’s anointed, or lay my hand on him; for he is the anointed of the Lord.” With these words David sharply rebuked his men and did not allow them to attack Saul. And Saul left the cave and went his way.</a:t>
            </a:r>
            <a:endParaRPr b="1" sz="3000">
              <a:solidFill>
                <a:schemeClr val="lt1"/>
              </a:solidFill>
              <a:latin typeface="Droid Sans"/>
              <a:ea typeface="Droid Sans"/>
              <a:cs typeface="Droid Sans"/>
              <a:sym typeface="Droid Sans"/>
            </a:endParaRPr>
          </a:p>
          <a:p>
            <a:pPr indent="0" lvl="0" marL="0" rtl="0" algn="r">
              <a:spcBef>
                <a:spcPts val="0"/>
              </a:spcBef>
              <a:spcAft>
                <a:spcPts val="0"/>
              </a:spcAft>
              <a:buClr>
                <a:schemeClr val="dk1"/>
              </a:buClr>
              <a:buSzPts val="1100"/>
              <a:buFont typeface="Arial"/>
              <a:buNone/>
            </a:pPr>
            <a:r>
              <a:rPr b="1" lang="en" sz="3000">
                <a:solidFill>
                  <a:schemeClr val="lt1"/>
                </a:solidFill>
                <a:latin typeface="Droid Sans"/>
                <a:ea typeface="Droid Sans"/>
                <a:cs typeface="Droid Sans"/>
                <a:sym typeface="Droid Sans"/>
              </a:rPr>
              <a:t>1 Samuel 24:5-7</a:t>
            </a:r>
            <a:endParaRPr b="1" sz="3000">
              <a:solidFill>
                <a:schemeClr val="lt1"/>
              </a:solidFill>
              <a:latin typeface="Droid Sans"/>
              <a:ea typeface="Droid Sans"/>
              <a:cs typeface="Droid Sans"/>
              <a:sym typeface="Droid Sans"/>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203" name="Shape 203"/>
        <p:cNvGrpSpPr/>
        <p:nvPr/>
      </p:nvGrpSpPr>
      <p:grpSpPr>
        <a:xfrm>
          <a:off x="0" y="0"/>
          <a:ext cx="0" cy="0"/>
          <a:chOff x="0" y="0"/>
          <a:chExt cx="0" cy="0"/>
        </a:xfrm>
      </p:grpSpPr>
      <p:sp>
        <p:nvSpPr>
          <p:cNvPr id="204" name="Google Shape;204;p3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5" name="Google Shape;205;p38"/>
          <p:cNvSpPr txBox="1"/>
          <p:nvPr>
            <p:ph idx="1" type="body"/>
          </p:nvPr>
        </p:nvSpPr>
        <p:spPr>
          <a:xfrm>
            <a:off x="311700" y="268600"/>
            <a:ext cx="8520600" cy="4441800"/>
          </a:xfrm>
          <a:prstGeom prst="rect">
            <a:avLst/>
          </a:prstGeom>
          <a:ln>
            <a:noFill/>
          </a:ln>
        </p:spPr>
        <p:txBody>
          <a:bodyPr anchorCtr="0" anchor="ctr"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b="1" lang="en" sz="3300">
                <a:solidFill>
                  <a:schemeClr val="lt1"/>
                </a:solidFill>
                <a:latin typeface="Droid Sans"/>
                <a:ea typeface="Droid Sans"/>
                <a:cs typeface="Droid Sans"/>
                <a:sym typeface="Droid Sans"/>
              </a:rPr>
              <a:t>Risk </a:t>
            </a:r>
            <a:r>
              <a:rPr b="1" lang="en" sz="3300">
                <a:solidFill>
                  <a:schemeClr val="lt1"/>
                </a:solidFill>
                <a:latin typeface="Droid Sans"/>
                <a:ea typeface="Droid Sans"/>
                <a:cs typeface="Droid Sans"/>
                <a:sym typeface="Droid Sans"/>
              </a:rPr>
              <a:t>Reconciliation</a:t>
            </a:r>
            <a:endParaRPr b="1" sz="3300">
              <a:solidFill>
                <a:schemeClr val="lt1"/>
              </a:solidFill>
              <a:latin typeface="Droid Sans"/>
              <a:ea typeface="Droid Sans"/>
              <a:cs typeface="Droid Sans"/>
              <a:sym typeface="Droid Sans"/>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209" name="Shape 209"/>
        <p:cNvGrpSpPr/>
        <p:nvPr/>
      </p:nvGrpSpPr>
      <p:grpSpPr>
        <a:xfrm>
          <a:off x="0" y="0"/>
          <a:ext cx="0" cy="0"/>
          <a:chOff x="0" y="0"/>
          <a:chExt cx="0" cy="0"/>
        </a:xfrm>
      </p:grpSpPr>
      <p:sp>
        <p:nvSpPr>
          <p:cNvPr id="210" name="Google Shape;210;p3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1" name="Google Shape;211;p39"/>
          <p:cNvSpPr txBox="1"/>
          <p:nvPr>
            <p:ph idx="1" type="body"/>
          </p:nvPr>
        </p:nvSpPr>
        <p:spPr>
          <a:xfrm>
            <a:off x="311700" y="268600"/>
            <a:ext cx="8520600" cy="4441800"/>
          </a:xfrm>
          <a:prstGeom prst="rect">
            <a:avLst/>
          </a:prstGeom>
          <a:ln>
            <a:noFill/>
          </a:ln>
        </p:spPr>
        <p:txBody>
          <a:bodyPr anchorCtr="0" anchor="ctr"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b="1" lang="en" sz="3300">
                <a:solidFill>
                  <a:schemeClr val="lt1"/>
                </a:solidFill>
                <a:latin typeface="Droid Sans"/>
                <a:ea typeface="Droid Sans"/>
                <a:cs typeface="Droid Sans"/>
                <a:sym typeface="Droid Sans"/>
              </a:rPr>
              <a:t>Release it All to God</a:t>
            </a:r>
            <a:endParaRPr b="1" sz="3300">
              <a:solidFill>
                <a:schemeClr val="lt1"/>
              </a:solidFill>
              <a:latin typeface="Droid Sans"/>
              <a:ea typeface="Droid Sans"/>
              <a:cs typeface="Droid Sans"/>
              <a:sym typeface="Droid Sans"/>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215" name="Shape 215"/>
        <p:cNvGrpSpPr/>
        <p:nvPr/>
      </p:nvGrpSpPr>
      <p:grpSpPr>
        <a:xfrm>
          <a:off x="0" y="0"/>
          <a:ext cx="0" cy="0"/>
          <a:chOff x="0" y="0"/>
          <a:chExt cx="0" cy="0"/>
        </a:xfrm>
      </p:grpSpPr>
      <p:sp>
        <p:nvSpPr>
          <p:cNvPr id="216" name="Google Shape;216;p4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7" name="Google Shape;217;p40"/>
          <p:cNvSpPr txBox="1"/>
          <p:nvPr>
            <p:ph idx="1" type="body"/>
          </p:nvPr>
        </p:nvSpPr>
        <p:spPr>
          <a:xfrm>
            <a:off x="311700" y="268600"/>
            <a:ext cx="8520600" cy="4441800"/>
          </a:xfrm>
          <a:prstGeom prst="rect">
            <a:avLst/>
          </a:prstGeom>
          <a:ln>
            <a:noFill/>
          </a:ln>
        </p:spPr>
        <p:txBody>
          <a:bodyPr anchorCtr="0" anchor="ctr"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t/>
            </a:r>
            <a:endParaRPr b="1" sz="2600">
              <a:solidFill>
                <a:schemeClr val="lt1"/>
              </a:solidFill>
              <a:latin typeface="Droid Sans"/>
              <a:ea typeface="Droid Sans"/>
              <a:cs typeface="Droid Sans"/>
              <a:sym typeface="Droid Sans"/>
            </a:endParaRPr>
          </a:p>
          <a:p>
            <a:pPr indent="0" lvl="0" marL="0" rtl="0" algn="l">
              <a:spcBef>
                <a:spcPts val="0"/>
              </a:spcBef>
              <a:spcAft>
                <a:spcPts val="0"/>
              </a:spcAft>
              <a:buClr>
                <a:schemeClr val="dk1"/>
              </a:buClr>
              <a:buSzPts val="1100"/>
              <a:buFont typeface="Arial"/>
              <a:buNone/>
            </a:pPr>
            <a:r>
              <a:rPr b="1" lang="en" sz="2600">
                <a:solidFill>
                  <a:schemeClr val="lt1"/>
                </a:solidFill>
                <a:latin typeface="Droid Sans"/>
                <a:ea typeface="Droid Sans"/>
                <a:cs typeface="Droid Sans"/>
                <a:sym typeface="Droid Sans"/>
              </a:rPr>
              <a:t>“You can easily tell when someone has been hit by a spear. They turn a deep shade of bitter. David never got hit. Gradually he learned a very well kept secret. </a:t>
            </a:r>
            <a:endParaRPr b="1" sz="2600">
              <a:solidFill>
                <a:schemeClr val="lt1"/>
              </a:solidFill>
              <a:latin typeface="Droid Sans"/>
              <a:ea typeface="Droid Sans"/>
              <a:cs typeface="Droid Sans"/>
              <a:sym typeface="Droid Sans"/>
            </a:endParaRPr>
          </a:p>
          <a:p>
            <a:pPr indent="0" lvl="0" marL="0" rtl="0" algn="l">
              <a:spcBef>
                <a:spcPts val="0"/>
              </a:spcBef>
              <a:spcAft>
                <a:spcPts val="0"/>
              </a:spcAft>
              <a:buClr>
                <a:schemeClr val="dk1"/>
              </a:buClr>
              <a:buSzPts val="1100"/>
              <a:buFont typeface="Arial"/>
              <a:buNone/>
            </a:pPr>
            <a:r>
              <a:t/>
            </a:r>
            <a:endParaRPr b="1" sz="2600">
              <a:solidFill>
                <a:schemeClr val="lt1"/>
              </a:solidFill>
              <a:latin typeface="Droid Sans"/>
              <a:ea typeface="Droid Sans"/>
              <a:cs typeface="Droid Sans"/>
              <a:sym typeface="Droid Sans"/>
            </a:endParaRPr>
          </a:p>
          <a:p>
            <a:pPr indent="0" lvl="0" marL="0" rtl="0" algn="l">
              <a:spcBef>
                <a:spcPts val="0"/>
              </a:spcBef>
              <a:spcAft>
                <a:spcPts val="0"/>
              </a:spcAft>
              <a:buClr>
                <a:schemeClr val="dk1"/>
              </a:buClr>
              <a:buSzPts val="1100"/>
              <a:buFont typeface="Arial"/>
              <a:buNone/>
            </a:pPr>
            <a:r>
              <a:rPr b="1" lang="en" sz="2600">
                <a:solidFill>
                  <a:schemeClr val="lt1"/>
                </a:solidFill>
                <a:latin typeface="Droid Sans"/>
                <a:ea typeface="Droid Sans"/>
                <a:cs typeface="Droid Sans"/>
                <a:sym typeface="Droid Sans"/>
              </a:rPr>
              <a:t>One, never learn anything about the easily mastered art of spear throwing. Two, don’t hang out with spear throwers. Three, keep your mouth tightly closed. In this way spears will never touch you even when they pierce your heart. </a:t>
            </a:r>
            <a:endParaRPr b="1" sz="2600">
              <a:solidFill>
                <a:schemeClr val="lt1"/>
              </a:solidFill>
              <a:latin typeface="Droid Sans"/>
              <a:ea typeface="Droid Sans"/>
              <a:cs typeface="Droid Sans"/>
              <a:sym typeface="Droid Sans"/>
            </a:endParaRPr>
          </a:p>
          <a:p>
            <a:pPr indent="0" lvl="0" marL="0" rtl="0" algn="r">
              <a:spcBef>
                <a:spcPts val="0"/>
              </a:spcBef>
              <a:spcAft>
                <a:spcPts val="0"/>
              </a:spcAft>
              <a:buClr>
                <a:schemeClr val="dk1"/>
              </a:buClr>
              <a:buSzPts val="1100"/>
              <a:buFont typeface="Arial"/>
              <a:buNone/>
            </a:pPr>
            <a:r>
              <a:t/>
            </a:r>
            <a:endParaRPr b="1" sz="2600">
              <a:solidFill>
                <a:schemeClr val="lt1"/>
              </a:solidFill>
              <a:latin typeface="Droid Sans"/>
              <a:ea typeface="Droid Sans"/>
              <a:cs typeface="Droid Sans"/>
              <a:sym typeface="Droid Sans"/>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221" name="Shape 221"/>
        <p:cNvGrpSpPr/>
        <p:nvPr/>
      </p:nvGrpSpPr>
      <p:grpSpPr>
        <a:xfrm>
          <a:off x="0" y="0"/>
          <a:ext cx="0" cy="0"/>
          <a:chOff x="0" y="0"/>
          <a:chExt cx="0" cy="0"/>
        </a:xfrm>
      </p:grpSpPr>
      <p:sp>
        <p:nvSpPr>
          <p:cNvPr id="222" name="Google Shape;222;p4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3" name="Google Shape;223;p41"/>
          <p:cNvSpPr txBox="1"/>
          <p:nvPr>
            <p:ph idx="1" type="body"/>
          </p:nvPr>
        </p:nvSpPr>
        <p:spPr>
          <a:xfrm>
            <a:off x="311700" y="268600"/>
            <a:ext cx="8520600" cy="4441800"/>
          </a:xfrm>
          <a:prstGeom prst="rect">
            <a:avLst/>
          </a:prstGeom>
          <a:ln>
            <a:noFill/>
          </a:ln>
        </p:spPr>
        <p:txBody>
          <a:bodyPr anchorCtr="0" anchor="ctr"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t/>
            </a:r>
            <a:endParaRPr b="1" sz="2800">
              <a:solidFill>
                <a:schemeClr val="lt1"/>
              </a:solidFill>
              <a:latin typeface="Droid Sans"/>
              <a:ea typeface="Droid Sans"/>
              <a:cs typeface="Droid Sans"/>
              <a:sym typeface="Droid Sans"/>
            </a:endParaRPr>
          </a:p>
          <a:p>
            <a:pPr indent="0" lvl="0" marL="0" rtl="0" algn="l">
              <a:spcBef>
                <a:spcPts val="0"/>
              </a:spcBef>
              <a:spcAft>
                <a:spcPts val="0"/>
              </a:spcAft>
              <a:buClr>
                <a:schemeClr val="dk1"/>
              </a:buClr>
              <a:buSzPts val="1100"/>
              <a:buFont typeface="Arial"/>
              <a:buNone/>
            </a:pPr>
            <a:r>
              <a:rPr b="1" lang="en" sz="2900">
                <a:solidFill>
                  <a:schemeClr val="lt1"/>
                </a:solidFill>
                <a:latin typeface="Droid Sans"/>
                <a:ea typeface="Droid Sans"/>
                <a:cs typeface="Droid Sans"/>
                <a:sym typeface="Droid Sans"/>
              </a:rPr>
              <a:t>But I will sing of your strength, in the morning I will sing of your love; for you are my fortress, my refuge in times of trouble. You are my strength, I sing praise to you; you, God, are my fortress, my God on whom I can rely.</a:t>
            </a:r>
            <a:endParaRPr b="1" sz="2900">
              <a:solidFill>
                <a:schemeClr val="lt1"/>
              </a:solidFill>
              <a:latin typeface="Droid Sans"/>
              <a:ea typeface="Droid Sans"/>
              <a:cs typeface="Droid Sans"/>
              <a:sym typeface="Droid Sans"/>
            </a:endParaRPr>
          </a:p>
          <a:p>
            <a:pPr indent="0" lvl="0" marL="0" rtl="0" algn="l">
              <a:spcBef>
                <a:spcPts val="0"/>
              </a:spcBef>
              <a:spcAft>
                <a:spcPts val="0"/>
              </a:spcAft>
              <a:buClr>
                <a:schemeClr val="dk1"/>
              </a:buClr>
              <a:buSzPts val="1100"/>
              <a:buFont typeface="Arial"/>
              <a:buNone/>
            </a:pPr>
            <a:r>
              <a:t/>
            </a:r>
            <a:endParaRPr b="1" sz="2800">
              <a:solidFill>
                <a:schemeClr val="lt1"/>
              </a:solidFill>
              <a:latin typeface="Droid Sans"/>
              <a:ea typeface="Droid Sans"/>
              <a:cs typeface="Droid Sans"/>
              <a:sym typeface="Droid Sans"/>
            </a:endParaRPr>
          </a:p>
          <a:p>
            <a:pPr indent="0" lvl="0" marL="0" rtl="0" algn="l">
              <a:spcBef>
                <a:spcPts val="0"/>
              </a:spcBef>
              <a:spcAft>
                <a:spcPts val="0"/>
              </a:spcAft>
              <a:buClr>
                <a:schemeClr val="dk1"/>
              </a:buClr>
              <a:buSzPts val="1100"/>
              <a:buFont typeface="Arial"/>
              <a:buNone/>
            </a:pPr>
            <a:r>
              <a:t/>
            </a:r>
            <a:endParaRPr b="1" sz="2800">
              <a:solidFill>
                <a:schemeClr val="lt1"/>
              </a:solidFill>
              <a:latin typeface="Droid Sans"/>
              <a:ea typeface="Droid Sans"/>
              <a:cs typeface="Droid Sans"/>
              <a:sym typeface="Droid Sans"/>
            </a:endParaRPr>
          </a:p>
          <a:p>
            <a:pPr indent="0" lvl="0" marL="0" rtl="0" algn="r">
              <a:spcBef>
                <a:spcPts val="0"/>
              </a:spcBef>
              <a:spcAft>
                <a:spcPts val="0"/>
              </a:spcAft>
              <a:buClr>
                <a:schemeClr val="dk1"/>
              </a:buClr>
              <a:buSzPts val="1100"/>
              <a:buFont typeface="Arial"/>
              <a:buNone/>
            </a:pPr>
            <a:r>
              <a:rPr b="1" lang="en" sz="2800">
                <a:solidFill>
                  <a:schemeClr val="lt1"/>
                </a:solidFill>
                <a:latin typeface="Droid Sans"/>
                <a:ea typeface="Droid Sans"/>
                <a:cs typeface="Droid Sans"/>
                <a:sym typeface="Droid Sans"/>
              </a:rPr>
              <a:t>Psalm 59:16-17</a:t>
            </a:r>
            <a:endParaRPr b="1" sz="2800">
              <a:solidFill>
                <a:schemeClr val="lt1"/>
              </a:solidFill>
              <a:latin typeface="Droid Sans"/>
              <a:ea typeface="Droid Sans"/>
              <a:cs typeface="Droid Sans"/>
              <a:sym typeface="Droid Sans"/>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65" name="Shape 65"/>
        <p:cNvGrpSpPr/>
        <p:nvPr/>
      </p:nvGrpSpPr>
      <p:grpSpPr>
        <a:xfrm>
          <a:off x="0" y="0"/>
          <a:ext cx="0" cy="0"/>
          <a:chOff x="0" y="0"/>
          <a:chExt cx="0" cy="0"/>
        </a:xfrm>
      </p:grpSpPr>
      <p:sp>
        <p:nvSpPr>
          <p:cNvPr id="66" name="Google Shape;66;p1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67" name="Google Shape;67;p15"/>
          <p:cNvSpPr txBox="1"/>
          <p:nvPr>
            <p:ph idx="1" type="body"/>
          </p:nvPr>
        </p:nvSpPr>
        <p:spPr>
          <a:xfrm>
            <a:off x="311700" y="268600"/>
            <a:ext cx="8520600" cy="4441800"/>
          </a:xfrm>
          <a:prstGeom prst="rect">
            <a:avLst/>
          </a:prstGeom>
          <a:ln>
            <a:noFill/>
          </a:ln>
        </p:spPr>
        <p:txBody>
          <a:bodyPr anchorCtr="0" anchor="ctr"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b="1" lang="en" sz="3300">
                <a:solidFill>
                  <a:schemeClr val="lt1"/>
                </a:solidFill>
                <a:latin typeface="Droid Sans"/>
                <a:ea typeface="Droid Sans"/>
                <a:cs typeface="Droid Sans"/>
                <a:sym typeface="Droid Sans"/>
              </a:rPr>
              <a:t>When you run alone, you run fast. But when you run with someone, </a:t>
            </a:r>
            <a:endParaRPr b="1" sz="3300">
              <a:solidFill>
                <a:schemeClr val="lt1"/>
              </a:solidFill>
              <a:latin typeface="Droid Sans"/>
              <a:ea typeface="Droid Sans"/>
              <a:cs typeface="Droid Sans"/>
              <a:sym typeface="Droid Sans"/>
            </a:endParaRPr>
          </a:p>
          <a:p>
            <a:pPr indent="0" lvl="0" marL="0" rtl="0" algn="ctr">
              <a:spcBef>
                <a:spcPts val="0"/>
              </a:spcBef>
              <a:spcAft>
                <a:spcPts val="0"/>
              </a:spcAft>
              <a:buClr>
                <a:schemeClr val="dk1"/>
              </a:buClr>
              <a:buSzPts val="1100"/>
              <a:buFont typeface="Arial"/>
              <a:buNone/>
            </a:pPr>
            <a:r>
              <a:rPr b="1" lang="en" sz="3300">
                <a:solidFill>
                  <a:schemeClr val="lt1"/>
                </a:solidFill>
                <a:latin typeface="Droid Sans"/>
                <a:ea typeface="Droid Sans"/>
                <a:cs typeface="Droid Sans"/>
                <a:sym typeface="Droid Sans"/>
              </a:rPr>
              <a:t>you run far.</a:t>
            </a:r>
            <a:endParaRPr b="1" sz="3300">
              <a:solidFill>
                <a:schemeClr val="lt1"/>
              </a:solidFill>
              <a:latin typeface="Droid Sans"/>
              <a:ea typeface="Droid Sans"/>
              <a:cs typeface="Droid Sans"/>
              <a:sym typeface="Droid Sans"/>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71" name="Shape 71"/>
        <p:cNvGrpSpPr/>
        <p:nvPr/>
      </p:nvGrpSpPr>
      <p:grpSpPr>
        <a:xfrm>
          <a:off x="0" y="0"/>
          <a:ext cx="0" cy="0"/>
          <a:chOff x="0" y="0"/>
          <a:chExt cx="0" cy="0"/>
        </a:xfrm>
      </p:grpSpPr>
      <p:sp>
        <p:nvSpPr>
          <p:cNvPr id="72" name="Google Shape;72;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16"/>
          <p:cNvSpPr txBox="1"/>
          <p:nvPr>
            <p:ph idx="1" type="body"/>
          </p:nvPr>
        </p:nvSpPr>
        <p:spPr>
          <a:xfrm>
            <a:off x="311700" y="268600"/>
            <a:ext cx="8520600" cy="4441800"/>
          </a:xfrm>
          <a:prstGeom prst="rect">
            <a:avLst/>
          </a:prstGeom>
          <a:ln>
            <a:noFill/>
          </a:ln>
        </p:spPr>
        <p:txBody>
          <a:bodyPr anchorCtr="0" anchor="ctr"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t/>
            </a:r>
            <a:endParaRPr b="1" sz="2600">
              <a:solidFill>
                <a:schemeClr val="lt1"/>
              </a:solidFill>
              <a:latin typeface="Droid Sans"/>
              <a:ea typeface="Droid Sans"/>
              <a:cs typeface="Droid Sans"/>
              <a:sym typeface="Droid Sans"/>
            </a:endParaRPr>
          </a:p>
          <a:p>
            <a:pPr indent="0" lvl="0" marL="0" rtl="0" algn="l">
              <a:spcBef>
                <a:spcPts val="0"/>
              </a:spcBef>
              <a:spcAft>
                <a:spcPts val="0"/>
              </a:spcAft>
              <a:buClr>
                <a:schemeClr val="dk1"/>
              </a:buClr>
              <a:buSzPts val="1100"/>
              <a:buFont typeface="Arial"/>
              <a:buNone/>
            </a:pPr>
            <a:r>
              <a:rPr b="1" lang="en" sz="2600">
                <a:solidFill>
                  <a:schemeClr val="lt1"/>
                </a:solidFill>
                <a:latin typeface="Droid Sans"/>
                <a:ea typeface="Droid Sans"/>
                <a:cs typeface="Droid Sans"/>
                <a:sym typeface="Droid Sans"/>
              </a:rPr>
              <a:t>After David had finished talking with Saul, Jonathan became one in spirit with David, and he loved him as himself. From that day Saul kept David with him and did not let him return home to his family. And Jonathan made a covenant with David because he loved him as himself. Jonathan took off the robe he was wearing and gave it to David, along with his tunic, and even his sword, his bow and his belt. </a:t>
            </a:r>
            <a:r>
              <a:rPr lang="en" sz="2600">
                <a:solidFill>
                  <a:schemeClr val="lt1"/>
                </a:solidFill>
                <a:latin typeface="Droid Sans"/>
                <a:ea typeface="Droid Sans"/>
                <a:cs typeface="Droid Sans"/>
                <a:sym typeface="Droid Sans"/>
              </a:rPr>
              <a:t> </a:t>
            </a:r>
            <a:endParaRPr b="1" sz="2700">
              <a:solidFill>
                <a:schemeClr val="lt1"/>
              </a:solidFill>
              <a:latin typeface="Droid Sans"/>
              <a:ea typeface="Droid Sans"/>
              <a:cs typeface="Droid Sans"/>
              <a:sym typeface="Droid Sans"/>
            </a:endParaRPr>
          </a:p>
          <a:p>
            <a:pPr indent="0" lvl="0" marL="0" rtl="0" algn="r">
              <a:spcBef>
                <a:spcPts val="0"/>
              </a:spcBef>
              <a:spcAft>
                <a:spcPts val="0"/>
              </a:spcAft>
              <a:buClr>
                <a:schemeClr val="dk1"/>
              </a:buClr>
              <a:buSzPts val="1100"/>
              <a:buFont typeface="Arial"/>
              <a:buNone/>
            </a:pPr>
            <a:r>
              <a:rPr b="1" lang="en" sz="2600">
                <a:solidFill>
                  <a:schemeClr val="lt1"/>
                </a:solidFill>
                <a:latin typeface="Droid Sans"/>
                <a:ea typeface="Droid Sans"/>
                <a:cs typeface="Droid Sans"/>
                <a:sym typeface="Droid Sans"/>
              </a:rPr>
              <a:t>1 Samuel 18:1-4</a:t>
            </a:r>
            <a:endParaRPr b="1" sz="2600">
              <a:solidFill>
                <a:schemeClr val="lt1"/>
              </a:solidFill>
              <a:latin typeface="Droid Sans"/>
              <a:ea typeface="Droid Sans"/>
              <a:cs typeface="Droid Sans"/>
              <a:sym typeface="Droid Sans"/>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77" name="Shape 77"/>
        <p:cNvGrpSpPr/>
        <p:nvPr/>
      </p:nvGrpSpPr>
      <p:grpSpPr>
        <a:xfrm>
          <a:off x="0" y="0"/>
          <a:ext cx="0" cy="0"/>
          <a:chOff x="0" y="0"/>
          <a:chExt cx="0" cy="0"/>
        </a:xfrm>
      </p:grpSpPr>
      <p:sp>
        <p:nvSpPr>
          <p:cNvPr id="78" name="Google Shape;78;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17"/>
          <p:cNvSpPr txBox="1"/>
          <p:nvPr>
            <p:ph idx="1" type="body"/>
          </p:nvPr>
        </p:nvSpPr>
        <p:spPr>
          <a:xfrm>
            <a:off x="311700" y="268600"/>
            <a:ext cx="8520600" cy="4441800"/>
          </a:xfrm>
          <a:prstGeom prst="rect">
            <a:avLst/>
          </a:prstGeom>
          <a:ln>
            <a:noFill/>
          </a:ln>
        </p:spPr>
        <p:txBody>
          <a:bodyPr anchorCtr="0" anchor="ctr"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t/>
            </a:r>
            <a:endParaRPr b="1" sz="2800">
              <a:solidFill>
                <a:schemeClr val="lt1"/>
              </a:solidFill>
              <a:latin typeface="Droid Sans"/>
              <a:ea typeface="Droid Sans"/>
              <a:cs typeface="Droid Sans"/>
              <a:sym typeface="Droid Sans"/>
            </a:endParaRPr>
          </a:p>
          <a:p>
            <a:pPr indent="0" lvl="0" marL="0" rtl="0" algn="l">
              <a:spcBef>
                <a:spcPts val="0"/>
              </a:spcBef>
              <a:spcAft>
                <a:spcPts val="0"/>
              </a:spcAft>
              <a:buClr>
                <a:schemeClr val="dk1"/>
              </a:buClr>
              <a:buSzPts val="1100"/>
              <a:buFont typeface="Arial"/>
              <a:buNone/>
            </a:pPr>
            <a:r>
              <a:t/>
            </a:r>
            <a:endParaRPr b="1" sz="2800">
              <a:solidFill>
                <a:schemeClr val="lt1"/>
              </a:solidFill>
              <a:latin typeface="Droid Sans"/>
              <a:ea typeface="Droid Sans"/>
              <a:cs typeface="Droid Sans"/>
              <a:sym typeface="Droid Sans"/>
            </a:endParaRPr>
          </a:p>
          <a:p>
            <a:pPr indent="0" lvl="0" marL="0" rtl="0" algn="l">
              <a:spcBef>
                <a:spcPts val="0"/>
              </a:spcBef>
              <a:spcAft>
                <a:spcPts val="0"/>
              </a:spcAft>
              <a:buClr>
                <a:schemeClr val="dk1"/>
              </a:buClr>
              <a:buSzPts val="1100"/>
              <a:buFont typeface="Arial"/>
              <a:buNone/>
            </a:pPr>
            <a:r>
              <a:rPr b="1" lang="en" sz="2800">
                <a:solidFill>
                  <a:schemeClr val="lt1"/>
                </a:solidFill>
                <a:latin typeface="Droid Sans"/>
                <a:ea typeface="Droid Sans"/>
                <a:cs typeface="Droid Sans"/>
                <a:sym typeface="Droid Sans"/>
              </a:rPr>
              <a:t>Saul was staying on the outskirts of Gibeah under a pomegranate tree in Migron. With him were about six hundred men,   </a:t>
            </a:r>
            <a:endParaRPr b="1" sz="2800">
              <a:solidFill>
                <a:schemeClr val="lt1"/>
              </a:solidFill>
              <a:latin typeface="Droid Sans"/>
              <a:ea typeface="Droid Sans"/>
              <a:cs typeface="Droid Sans"/>
              <a:sym typeface="Droid Sans"/>
            </a:endParaRPr>
          </a:p>
          <a:p>
            <a:pPr indent="0" lvl="0" marL="0" rtl="0" algn="l">
              <a:spcBef>
                <a:spcPts val="0"/>
              </a:spcBef>
              <a:spcAft>
                <a:spcPts val="0"/>
              </a:spcAft>
              <a:buClr>
                <a:schemeClr val="dk1"/>
              </a:buClr>
              <a:buSzPts val="1100"/>
              <a:buFont typeface="Arial"/>
              <a:buNone/>
            </a:pPr>
            <a:r>
              <a:t/>
            </a:r>
            <a:endParaRPr b="1" sz="2800">
              <a:solidFill>
                <a:schemeClr val="lt1"/>
              </a:solidFill>
              <a:latin typeface="Droid Sans"/>
              <a:ea typeface="Droid Sans"/>
              <a:cs typeface="Droid Sans"/>
              <a:sym typeface="Droid Sans"/>
            </a:endParaRPr>
          </a:p>
          <a:p>
            <a:pPr indent="0" lvl="0" marL="0" rtl="0" algn="l">
              <a:spcBef>
                <a:spcPts val="0"/>
              </a:spcBef>
              <a:spcAft>
                <a:spcPts val="0"/>
              </a:spcAft>
              <a:buClr>
                <a:schemeClr val="dk1"/>
              </a:buClr>
              <a:buSzPts val="1100"/>
              <a:buFont typeface="Arial"/>
              <a:buNone/>
            </a:pPr>
            <a:r>
              <a:t/>
            </a:r>
            <a:endParaRPr b="1" sz="2800">
              <a:solidFill>
                <a:schemeClr val="lt1"/>
              </a:solidFill>
              <a:latin typeface="Droid Sans"/>
              <a:ea typeface="Droid Sans"/>
              <a:cs typeface="Droid Sans"/>
              <a:sym typeface="Droid Sans"/>
            </a:endParaRPr>
          </a:p>
          <a:p>
            <a:pPr indent="0" lvl="0" marL="0" rtl="0" algn="l">
              <a:spcBef>
                <a:spcPts val="0"/>
              </a:spcBef>
              <a:spcAft>
                <a:spcPts val="0"/>
              </a:spcAft>
              <a:buClr>
                <a:schemeClr val="dk1"/>
              </a:buClr>
              <a:buSzPts val="1100"/>
              <a:buFont typeface="Arial"/>
              <a:buNone/>
            </a:pPr>
            <a:r>
              <a:t/>
            </a:r>
            <a:endParaRPr b="1" sz="2800">
              <a:solidFill>
                <a:schemeClr val="lt1"/>
              </a:solidFill>
              <a:latin typeface="Droid Sans"/>
              <a:ea typeface="Droid Sans"/>
              <a:cs typeface="Droid Sans"/>
              <a:sym typeface="Droid Sans"/>
            </a:endParaRPr>
          </a:p>
          <a:p>
            <a:pPr indent="0" lvl="0" marL="0" rtl="0" algn="r">
              <a:spcBef>
                <a:spcPts val="0"/>
              </a:spcBef>
              <a:spcAft>
                <a:spcPts val="0"/>
              </a:spcAft>
              <a:buClr>
                <a:schemeClr val="dk1"/>
              </a:buClr>
              <a:buSzPts val="1100"/>
              <a:buFont typeface="Arial"/>
              <a:buNone/>
            </a:pPr>
            <a:r>
              <a:rPr b="1" lang="en" sz="2800">
                <a:solidFill>
                  <a:schemeClr val="lt1"/>
                </a:solidFill>
                <a:latin typeface="Droid Sans"/>
                <a:ea typeface="Droid Sans"/>
                <a:cs typeface="Droid Sans"/>
                <a:sym typeface="Droid Sans"/>
              </a:rPr>
              <a:t>1 Samuel 14:2</a:t>
            </a:r>
            <a:endParaRPr b="1" sz="2800">
              <a:solidFill>
                <a:schemeClr val="lt1"/>
              </a:solidFill>
              <a:latin typeface="Droid Sans"/>
              <a:ea typeface="Droid Sans"/>
              <a:cs typeface="Droid Sans"/>
              <a:sym typeface="Droid Sans"/>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83" name="Shape 83"/>
        <p:cNvGrpSpPr/>
        <p:nvPr/>
      </p:nvGrpSpPr>
      <p:grpSpPr>
        <a:xfrm>
          <a:off x="0" y="0"/>
          <a:ext cx="0" cy="0"/>
          <a:chOff x="0" y="0"/>
          <a:chExt cx="0" cy="0"/>
        </a:xfrm>
      </p:grpSpPr>
      <p:sp>
        <p:nvSpPr>
          <p:cNvPr id="84" name="Google Shape;84;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5" name="Google Shape;85;p18"/>
          <p:cNvSpPr txBox="1"/>
          <p:nvPr>
            <p:ph idx="1" type="body"/>
          </p:nvPr>
        </p:nvSpPr>
        <p:spPr>
          <a:xfrm>
            <a:off x="311700" y="268600"/>
            <a:ext cx="8520600" cy="4441800"/>
          </a:xfrm>
          <a:prstGeom prst="rect">
            <a:avLst/>
          </a:prstGeom>
          <a:ln>
            <a:noFill/>
          </a:ln>
        </p:spPr>
        <p:txBody>
          <a:bodyPr anchorCtr="0" anchor="ctr"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t/>
            </a:r>
            <a:endParaRPr b="1" sz="2800">
              <a:solidFill>
                <a:schemeClr val="lt1"/>
              </a:solidFill>
              <a:latin typeface="Droid Sans"/>
              <a:ea typeface="Droid Sans"/>
              <a:cs typeface="Droid Sans"/>
              <a:sym typeface="Droid Sans"/>
            </a:endParaRPr>
          </a:p>
          <a:p>
            <a:pPr indent="0" lvl="0" marL="0" rtl="0" algn="l">
              <a:spcBef>
                <a:spcPts val="0"/>
              </a:spcBef>
              <a:spcAft>
                <a:spcPts val="0"/>
              </a:spcAft>
              <a:buClr>
                <a:schemeClr val="dk1"/>
              </a:buClr>
              <a:buSzPts val="1100"/>
              <a:buFont typeface="Arial"/>
              <a:buNone/>
            </a:pPr>
            <a:r>
              <a:rPr b="1" lang="en" sz="2800">
                <a:solidFill>
                  <a:schemeClr val="lt1"/>
                </a:solidFill>
                <a:latin typeface="Droid Sans"/>
                <a:ea typeface="Droid Sans"/>
                <a:cs typeface="Droid Sans"/>
                <a:sym typeface="Droid Sans"/>
              </a:rPr>
              <a:t>Jonathan said to his young armor-bearer, “Come, let’s go over to the outpost of those uncircumcised men. </a:t>
            </a:r>
            <a:r>
              <a:rPr b="1" lang="en" sz="2800">
                <a:solidFill>
                  <a:schemeClr val="accent6"/>
                </a:solidFill>
                <a:latin typeface="Droid Sans"/>
                <a:ea typeface="Droid Sans"/>
                <a:cs typeface="Droid Sans"/>
                <a:sym typeface="Droid Sans"/>
              </a:rPr>
              <a:t>Perhaps the </a:t>
            </a:r>
            <a:r>
              <a:rPr b="1" lang="en" sz="2800" cap="small">
                <a:solidFill>
                  <a:schemeClr val="accent6"/>
                </a:solidFill>
                <a:latin typeface="Droid Sans"/>
                <a:ea typeface="Droid Sans"/>
                <a:cs typeface="Droid Sans"/>
                <a:sym typeface="Droid Sans"/>
              </a:rPr>
              <a:t>Lord</a:t>
            </a:r>
            <a:r>
              <a:rPr b="1" lang="en" sz="2800">
                <a:solidFill>
                  <a:schemeClr val="accent6"/>
                </a:solidFill>
                <a:latin typeface="Droid Sans"/>
                <a:ea typeface="Droid Sans"/>
                <a:cs typeface="Droid Sans"/>
                <a:sym typeface="Droid Sans"/>
              </a:rPr>
              <a:t> will act in our behalf.</a:t>
            </a:r>
            <a:r>
              <a:rPr b="1" lang="en" sz="2800">
                <a:solidFill>
                  <a:schemeClr val="lt1"/>
                </a:solidFill>
                <a:latin typeface="Droid Sans"/>
                <a:ea typeface="Droid Sans"/>
                <a:cs typeface="Droid Sans"/>
                <a:sym typeface="Droid Sans"/>
              </a:rPr>
              <a:t> Nothing can hinder the </a:t>
            </a:r>
            <a:r>
              <a:rPr b="1" lang="en" sz="2800" cap="small">
                <a:solidFill>
                  <a:schemeClr val="lt1"/>
                </a:solidFill>
                <a:latin typeface="Droid Sans"/>
                <a:ea typeface="Droid Sans"/>
                <a:cs typeface="Droid Sans"/>
                <a:sym typeface="Droid Sans"/>
              </a:rPr>
              <a:t>Lord</a:t>
            </a:r>
            <a:r>
              <a:rPr b="1" lang="en" sz="2800">
                <a:solidFill>
                  <a:schemeClr val="lt1"/>
                </a:solidFill>
                <a:latin typeface="Droid Sans"/>
                <a:ea typeface="Droid Sans"/>
                <a:cs typeface="Droid Sans"/>
                <a:sym typeface="Droid Sans"/>
              </a:rPr>
              <a:t> from saving, whether by many or by few. ”</a:t>
            </a:r>
            <a:endParaRPr b="1" sz="2800">
              <a:solidFill>
                <a:schemeClr val="lt1"/>
              </a:solidFill>
              <a:latin typeface="Droid Sans"/>
              <a:ea typeface="Droid Sans"/>
              <a:cs typeface="Droid Sans"/>
              <a:sym typeface="Droid Sans"/>
            </a:endParaRPr>
          </a:p>
          <a:p>
            <a:pPr indent="0" lvl="0" marL="0" rtl="0" algn="l">
              <a:spcBef>
                <a:spcPts val="0"/>
              </a:spcBef>
              <a:spcAft>
                <a:spcPts val="0"/>
              </a:spcAft>
              <a:buClr>
                <a:schemeClr val="dk1"/>
              </a:buClr>
              <a:buSzPts val="1100"/>
              <a:buFont typeface="Arial"/>
              <a:buNone/>
            </a:pPr>
            <a:r>
              <a:t/>
            </a:r>
            <a:endParaRPr b="1" sz="2800">
              <a:solidFill>
                <a:schemeClr val="lt1"/>
              </a:solidFill>
              <a:latin typeface="Droid Sans"/>
              <a:ea typeface="Droid Sans"/>
              <a:cs typeface="Droid Sans"/>
              <a:sym typeface="Droid Sans"/>
            </a:endParaRPr>
          </a:p>
          <a:p>
            <a:pPr indent="0" lvl="0" marL="0" rtl="0" algn="l">
              <a:spcBef>
                <a:spcPts val="0"/>
              </a:spcBef>
              <a:spcAft>
                <a:spcPts val="0"/>
              </a:spcAft>
              <a:buClr>
                <a:schemeClr val="dk1"/>
              </a:buClr>
              <a:buSzPts val="1100"/>
              <a:buFont typeface="Arial"/>
              <a:buNone/>
            </a:pPr>
            <a:r>
              <a:t/>
            </a:r>
            <a:endParaRPr b="1" sz="2800">
              <a:solidFill>
                <a:schemeClr val="lt1"/>
              </a:solidFill>
              <a:latin typeface="Droid Sans"/>
              <a:ea typeface="Droid Sans"/>
              <a:cs typeface="Droid Sans"/>
              <a:sym typeface="Droid Sans"/>
            </a:endParaRPr>
          </a:p>
          <a:p>
            <a:pPr indent="0" lvl="0" marL="0" rtl="0" algn="r">
              <a:spcBef>
                <a:spcPts val="0"/>
              </a:spcBef>
              <a:spcAft>
                <a:spcPts val="0"/>
              </a:spcAft>
              <a:buClr>
                <a:schemeClr val="dk1"/>
              </a:buClr>
              <a:buSzPts val="1100"/>
              <a:buFont typeface="Arial"/>
              <a:buNone/>
            </a:pPr>
            <a:r>
              <a:rPr b="1" lang="en" sz="2800">
                <a:solidFill>
                  <a:schemeClr val="lt1"/>
                </a:solidFill>
                <a:latin typeface="Droid Sans"/>
                <a:ea typeface="Droid Sans"/>
                <a:cs typeface="Droid Sans"/>
                <a:sym typeface="Droid Sans"/>
              </a:rPr>
              <a:t>1 Samuel 14:6</a:t>
            </a:r>
            <a:endParaRPr b="1" sz="2800">
              <a:solidFill>
                <a:schemeClr val="lt1"/>
              </a:solidFill>
              <a:latin typeface="Droid Sans"/>
              <a:ea typeface="Droid Sans"/>
              <a:cs typeface="Droid Sans"/>
              <a:sym typeface="Droid Sans"/>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89" name="Shape 89"/>
        <p:cNvGrpSpPr/>
        <p:nvPr/>
      </p:nvGrpSpPr>
      <p:grpSpPr>
        <a:xfrm>
          <a:off x="0" y="0"/>
          <a:ext cx="0" cy="0"/>
          <a:chOff x="0" y="0"/>
          <a:chExt cx="0" cy="0"/>
        </a:xfrm>
      </p:grpSpPr>
      <p:sp>
        <p:nvSpPr>
          <p:cNvPr id="90" name="Google Shape;90;p1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1" name="Google Shape;91;p19"/>
          <p:cNvSpPr txBox="1"/>
          <p:nvPr>
            <p:ph idx="1" type="body"/>
          </p:nvPr>
        </p:nvSpPr>
        <p:spPr>
          <a:xfrm>
            <a:off x="311700" y="268600"/>
            <a:ext cx="8520600" cy="4441800"/>
          </a:xfrm>
          <a:prstGeom prst="rect">
            <a:avLst/>
          </a:prstGeom>
          <a:ln>
            <a:noFill/>
          </a:ln>
        </p:spPr>
        <p:txBody>
          <a:bodyPr anchorCtr="0" anchor="ctr"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b="1" lang="en" sz="3300">
                <a:solidFill>
                  <a:schemeClr val="lt1"/>
                </a:solidFill>
                <a:latin typeface="Droid Sans"/>
                <a:ea typeface="Droid Sans"/>
                <a:cs typeface="Droid Sans"/>
                <a:sym typeface="Droid Sans"/>
              </a:rPr>
              <a:t>Motivated by a Desire to Honor God</a:t>
            </a:r>
            <a:endParaRPr b="1" sz="3300">
              <a:solidFill>
                <a:schemeClr val="lt1"/>
              </a:solidFill>
              <a:latin typeface="Droid Sans"/>
              <a:ea typeface="Droid Sans"/>
              <a:cs typeface="Droid Sans"/>
              <a:sym typeface="Droid Sans"/>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95" name="Shape 95"/>
        <p:cNvGrpSpPr/>
        <p:nvPr/>
      </p:nvGrpSpPr>
      <p:grpSpPr>
        <a:xfrm>
          <a:off x="0" y="0"/>
          <a:ext cx="0" cy="0"/>
          <a:chOff x="0" y="0"/>
          <a:chExt cx="0" cy="0"/>
        </a:xfrm>
      </p:grpSpPr>
      <p:sp>
        <p:nvSpPr>
          <p:cNvPr id="96" name="Google Shape;96;p2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7" name="Google Shape;97;p20"/>
          <p:cNvSpPr txBox="1"/>
          <p:nvPr>
            <p:ph idx="1" type="body"/>
          </p:nvPr>
        </p:nvSpPr>
        <p:spPr>
          <a:xfrm>
            <a:off x="311700" y="268600"/>
            <a:ext cx="8520600" cy="4441800"/>
          </a:xfrm>
          <a:prstGeom prst="rect">
            <a:avLst/>
          </a:prstGeom>
          <a:ln>
            <a:noFill/>
          </a:ln>
        </p:spPr>
        <p:txBody>
          <a:bodyPr anchorCtr="0" anchor="ctr"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b="1" lang="en" sz="3300">
                <a:solidFill>
                  <a:schemeClr val="lt1"/>
                </a:solidFill>
                <a:latin typeface="Droid Sans"/>
                <a:ea typeface="Droid Sans"/>
                <a:cs typeface="Droid Sans"/>
                <a:sym typeface="Droid Sans"/>
              </a:rPr>
              <a:t>If we have a sacrifice problem, </a:t>
            </a:r>
            <a:endParaRPr b="1" sz="3300">
              <a:solidFill>
                <a:schemeClr val="lt1"/>
              </a:solidFill>
              <a:latin typeface="Droid Sans"/>
              <a:ea typeface="Droid Sans"/>
              <a:cs typeface="Droid Sans"/>
              <a:sym typeface="Droid Sans"/>
            </a:endParaRPr>
          </a:p>
          <a:p>
            <a:pPr indent="0" lvl="0" marL="0" rtl="0" algn="ctr">
              <a:spcBef>
                <a:spcPts val="0"/>
              </a:spcBef>
              <a:spcAft>
                <a:spcPts val="0"/>
              </a:spcAft>
              <a:buClr>
                <a:schemeClr val="dk1"/>
              </a:buClr>
              <a:buSzPts val="1100"/>
              <a:buFont typeface="Arial"/>
              <a:buNone/>
            </a:pPr>
            <a:r>
              <a:rPr b="1" lang="en" sz="3300">
                <a:solidFill>
                  <a:schemeClr val="lt1"/>
                </a:solidFill>
                <a:latin typeface="Droid Sans"/>
                <a:ea typeface="Droid Sans"/>
                <a:cs typeface="Droid Sans"/>
                <a:sym typeface="Droid Sans"/>
              </a:rPr>
              <a:t>we really have an honor problem. </a:t>
            </a:r>
            <a:endParaRPr b="1" sz="3300">
              <a:solidFill>
                <a:schemeClr val="lt1"/>
              </a:solidFill>
              <a:latin typeface="Droid Sans"/>
              <a:ea typeface="Droid Sans"/>
              <a:cs typeface="Droid Sans"/>
              <a:sym typeface="Droid Sans"/>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101" name="Shape 101"/>
        <p:cNvGrpSpPr/>
        <p:nvPr/>
      </p:nvGrpSpPr>
      <p:grpSpPr>
        <a:xfrm>
          <a:off x="0" y="0"/>
          <a:ext cx="0" cy="0"/>
          <a:chOff x="0" y="0"/>
          <a:chExt cx="0" cy="0"/>
        </a:xfrm>
      </p:grpSpPr>
      <p:sp>
        <p:nvSpPr>
          <p:cNvPr id="102" name="Google Shape;102;p2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3" name="Google Shape;103;p21"/>
          <p:cNvSpPr txBox="1"/>
          <p:nvPr>
            <p:ph idx="1" type="body"/>
          </p:nvPr>
        </p:nvSpPr>
        <p:spPr>
          <a:xfrm>
            <a:off x="311700" y="268600"/>
            <a:ext cx="8520600" cy="4441800"/>
          </a:xfrm>
          <a:prstGeom prst="rect">
            <a:avLst/>
          </a:prstGeom>
          <a:ln>
            <a:noFill/>
          </a:ln>
        </p:spPr>
        <p:txBody>
          <a:bodyPr anchorCtr="0" anchor="ctr"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b="1" lang="en" sz="3300">
                <a:solidFill>
                  <a:schemeClr val="lt1"/>
                </a:solidFill>
                <a:latin typeface="Droid Sans"/>
                <a:ea typeface="Droid Sans"/>
                <a:cs typeface="Droid Sans"/>
                <a:sym typeface="Droid Sans"/>
              </a:rPr>
              <a:t>Made Without </a:t>
            </a:r>
            <a:r>
              <a:rPr b="1" lang="en" sz="3300">
                <a:solidFill>
                  <a:schemeClr val="lt1"/>
                </a:solidFill>
                <a:latin typeface="Droid Sans"/>
                <a:ea typeface="Droid Sans"/>
                <a:cs typeface="Droid Sans"/>
                <a:sym typeface="Droid Sans"/>
              </a:rPr>
              <a:t>Certainty</a:t>
            </a:r>
            <a:r>
              <a:rPr b="1" lang="en" sz="3300">
                <a:solidFill>
                  <a:schemeClr val="lt1"/>
                </a:solidFill>
                <a:latin typeface="Droid Sans"/>
                <a:ea typeface="Droid Sans"/>
                <a:cs typeface="Droid Sans"/>
                <a:sym typeface="Droid Sans"/>
              </a:rPr>
              <a:t> and </a:t>
            </a:r>
            <a:endParaRPr b="1" sz="3300">
              <a:solidFill>
                <a:schemeClr val="lt1"/>
              </a:solidFill>
              <a:latin typeface="Droid Sans"/>
              <a:ea typeface="Droid Sans"/>
              <a:cs typeface="Droid Sans"/>
              <a:sym typeface="Droid Sans"/>
            </a:endParaRPr>
          </a:p>
          <a:p>
            <a:pPr indent="0" lvl="0" marL="0" rtl="0" algn="ctr">
              <a:spcBef>
                <a:spcPts val="0"/>
              </a:spcBef>
              <a:spcAft>
                <a:spcPts val="0"/>
              </a:spcAft>
              <a:buClr>
                <a:schemeClr val="dk1"/>
              </a:buClr>
              <a:buSzPts val="1100"/>
              <a:buFont typeface="Arial"/>
              <a:buNone/>
            </a:pPr>
            <a:r>
              <a:rPr b="1" lang="en" sz="3300">
                <a:solidFill>
                  <a:schemeClr val="lt1"/>
                </a:solidFill>
                <a:latin typeface="Droid Sans"/>
                <a:ea typeface="Droid Sans"/>
                <a:cs typeface="Droid Sans"/>
                <a:sym typeface="Droid Sans"/>
              </a:rPr>
              <a:t>Often When </a:t>
            </a:r>
            <a:r>
              <a:rPr b="1" lang="en" sz="3300">
                <a:solidFill>
                  <a:schemeClr val="lt1"/>
                </a:solidFill>
                <a:latin typeface="Droid Sans"/>
                <a:ea typeface="Droid Sans"/>
                <a:cs typeface="Droid Sans"/>
                <a:sym typeface="Droid Sans"/>
              </a:rPr>
              <a:t>Nobody's</a:t>
            </a:r>
            <a:r>
              <a:rPr b="1" lang="en" sz="3300">
                <a:solidFill>
                  <a:schemeClr val="lt1"/>
                </a:solidFill>
                <a:latin typeface="Droid Sans"/>
                <a:ea typeface="Droid Sans"/>
                <a:cs typeface="Droid Sans"/>
                <a:sym typeface="Droid Sans"/>
              </a:rPr>
              <a:t> Looking</a:t>
            </a:r>
            <a:endParaRPr b="1" sz="3300">
              <a:solidFill>
                <a:schemeClr val="lt1"/>
              </a:solidFill>
              <a:latin typeface="Droid Sans"/>
              <a:ea typeface="Droid Sans"/>
              <a:cs typeface="Droid Sans"/>
              <a:sym typeface="Droid Sans"/>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