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3ed1eeedde_0_136: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3ed1eeedde_0_1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7f455509b4_0_25: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27f455509b4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7f50aaaef0_0_20: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27f50aaaef0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27f50aaaef0_0_25: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27f50aaaef0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27f50aaaef0_0_30: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27f50aaaef0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27f486721ab_0_5: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27f486721ab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27f50aaaef0_0_35: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27f50aaaef0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27f486721ab_0_10: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27f486721ab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27f50aaaef0_0_40: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27f50aaaef0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27f50aaaef0_0_45: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27f50aaaef0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27f50aaaef0_0_50: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27f50aaaef0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44c16fea82_0_5: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44c16fea82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27e94814ea4_0_10: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27e94814ea4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27e94814ea4_0_5: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27e94814ea4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27f486721ab_0_15: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27f486721ab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27f486721ab_0_20: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27f486721ab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27f455509b4_0_30: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27f455509b4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27f486721ab_0_30: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27f486721ab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7f455509b4_0_15: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7f455509b4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7f50aaaef0_0_0: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7f50aaaef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7f50aaaef0_0_5: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7f50aaaef0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7e94814ea4_0_0: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7e94814ea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7f455509b4_0_20: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7f455509b4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7f50aaaef0_0_10: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7f50aaaef0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7f50aaaef0_0_15: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7f50aaaef0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2.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3"/>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t/>
            </a:r>
            <a:endParaRPr b="1" sz="4000">
              <a:solidFill>
                <a:schemeClr val="lt1"/>
              </a:solidFill>
              <a:latin typeface="Droid Sans"/>
              <a:ea typeface="Droid Sans"/>
              <a:cs typeface="Droid Sans"/>
              <a:sym typeface="Droid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07" name="Shape 107"/>
        <p:cNvGrpSpPr/>
        <p:nvPr/>
      </p:nvGrpSpPr>
      <p:grpSpPr>
        <a:xfrm>
          <a:off x="0" y="0"/>
          <a:ext cx="0" cy="0"/>
          <a:chOff x="0" y="0"/>
          <a:chExt cx="0" cy="0"/>
        </a:xfrm>
      </p:grpSpPr>
      <p:sp>
        <p:nvSpPr>
          <p:cNvPr id="108" name="Google Shape;108;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22"/>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30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29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28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I will instruct you and teach you in the way you should go; I will counsel you with my loving eye on you.</a:t>
            </a:r>
            <a:endParaRPr b="1" sz="28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30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3000">
              <a:solidFill>
                <a:schemeClr val="lt1"/>
              </a:solidFill>
              <a:latin typeface="Droid Sans"/>
              <a:ea typeface="Droid Sans"/>
              <a:cs typeface="Droid Sans"/>
              <a:sym typeface="Droid Sans"/>
            </a:endParaRPr>
          </a:p>
          <a:p>
            <a:pPr indent="0" lvl="0" marL="0" rtl="0" algn="r">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Psalm 32:8</a:t>
            </a:r>
            <a:endParaRPr b="1" sz="2800">
              <a:solidFill>
                <a:schemeClr val="lt1"/>
              </a:solidFill>
              <a:latin typeface="Droid Sans"/>
              <a:ea typeface="Droid Sans"/>
              <a:cs typeface="Droid Sans"/>
              <a:sym typeface="Droid Sans"/>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13" name="Shape 113"/>
        <p:cNvGrpSpPr/>
        <p:nvPr/>
      </p:nvGrpSpPr>
      <p:grpSpPr>
        <a:xfrm>
          <a:off x="0" y="0"/>
          <a:ext cx="0" cy="0"/>
          <a:chOff x="0" y="0"/>
          <a:chExt cx="0" cy="0"/>
        </a:xfrm>
      </p:grpSpPr>
      <p:sp>
        <p:nvSpPr>
          <p:cNvPr id="114" name="Google Shape;114;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23"/>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3300">
                <a:solidFill>
                  <a:schemeClr val="lt1"/>
                </a:solidFill>
                <a:latin typeface="Droid Sans"/>
                <a:ea typeface="Droid Sans"/>
                <a:cs typeface="Droid Sans"/>
                <a:sym typeface="Droid Sans"/>
              </a:rPr>
              <a:t>He Received a Fresh </a:t>
            </a:r>
            <a:r>
              <a:rPr b="1" lang="en" sz="3300">
                <a:solidFill>
                  <a:schemeClr val="lt1"/>
                </a:solidFill>
                <a:latin typeface="Droid Sans"/>
                <a:ea typeface="Droid Sans"/>
                <a:cs typeface="Droid Sans"/>
                <a:sym typeface="Droid Sans"/>
              </a:rPr>
              <a:t>Anointing</a:t>
            </a:r>
            <a:r>
              <a:rPr b="1" lang="en" sz="3300">
                <a:solidFill>
                  <a:schemeClr val="lt1"/>
                </a:solidFill>
                <a:latin typeface="Droid Sans"/>
                <a:ea typeface="Droid Sans"/>
                <a:cs typeface="Droid Sans"/>
                <a:sym typeface="Droid Sans"/>
              </a:rPr>
              <a:t> </a:t>
            </a:r>
            <a:endParaRPr b="1" sz="3300">
              <a:solidFill>
                <a:schemeClr val="lt1"/>
              </a:solidFill>
              <a:latin typeface="Droid Sans"/>
              <a:ea typeface="Droid Sans"/>
              <a:cs typeface="Droid Sans"/>
              <a:sym typeface="Droid Sans"/>
            </a:endParaRPr>
          </a:p>
          <a:p>
            <a:pPr indent="0" lvl="0" marL="0" rtl="0" algn="ctr">
              <a:spcBef>
                <a:spcPts val="0"/>
              </a:spcBef>
              <a:spcAft>
                <a:spcPts val="0"/>
              </a:spcAft>
              <a:buClr>
                <a:schemeClr val="dk1"/>
              </a:buClr>
              <a:buSzPts val="1100"/>
              <a:buFont typeface="Arial"/>
              <a:buNone/>
            </a:pPr>
            <a:r>
              <a:rPr b="1" lang="en" sz="3300">
                <a:solidFill>
                  <a:schemeClr val="lt1"/>
                </a:solidFill>
                <a:latin typeface="Droid Sans"/>
                <a:ea typeface="Droid Sans"/>
                <a:cs typeface="Droid Sans"/>
                <a:sym typeface="Droid Sans"/>
              </a:rPr>
              <a:t>from the Lord</a:t>
            </a:r>
            <a:endParaRPr b="1" sz="3300">
              <a:solidFill>
                <a:schemeClr val="lt1"/>
              </a:solidFill>
              <a:latin typeface="Droid Sans"/>
              <a:ea typeface="Droid Sans"/>
              <a:cs typeface="Droid Sans"/>
              <a:sym typeface="Droid Sans"/>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19" name="Shape 119"/>
        <p:cNvGrpSpPr/>
        <p:nvPr/>
      </p:nvGrpSpPr>
      <p:grpSpPr>
        <a:xfrm>
          <a:off x="0" y="0"/>
          <a:ext cx="0" cy="0"/>
          <a:chOff x="0" y="0"/>
          <a:chExt cx="0" cy="0"/>
        </a:xfrm>
      </p:grpSpPr>
      <p:sp>
        <p:nvSpPr>
          <p:cNvPr id="120" name="Google Shape;120;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24"/>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3300">
                <a:solidFill>
                  <a:schemeClr val="lt1"/>
                </a:solidFill>
                <a:latin typeface="Droid Sans"/>
                <a:ea typeface="Droid Sans"/>
                <a:cs typeface="Droid Sans"/>
                <a:sym typeface="Droid Sans"/>
              </a:rPr>
              <a:t>He </a:t>
            </a:r>
            <a:r>
              <a:rPr b="1" lang="en" sz="3300">
                <a:solidFill>
                  <a:schemeClr val="lt1"/>
                </a:solidFill>
                <a:latin typeface="Droid Sans"/>
                <a:ea typeface="Droid Sans"/>
                <a:cs typeface="Droid Sans"/>
                <a:sym typeface="Droid Sans"/>
              </a:rPr>
              <a:t>Repaid</a:t>
            </a:r>
            <a:r>
              <a:rPr b="1" lang="en" sz="3300">
                <a:solidFill>
                  <a:schemeClr val="lt1"/>
                </a:solidFill>
                <a:latin typeface="Droid Sans"/>
                <a:ea typeface="Droid Sans"/>
                <a:cs typeface="Droid Sans"/>
                <a:sym typeface="Droid Sans"/>
              </a:rPr>
              <a:t> Any Outstanding Debt Owed</a:t>
            </a:r>
            <a:endParaRPr b="1" sz="3300">
              <a:solidFill>
                <a:schemeClr val="lt1"/>
              </a:solidFill>
              <a:latin typeface="Droid Sans"/>
              <a:ea typeface="Droid Sans"/>
              <a:cs typeface="Droid Sans"/>
              <a:sym typeface="Droid Sans"/>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25" name="Shape 125"/>
        <p:cNvGrpSpPr/>
        <p:nvPr/>
      </p:nvGrpSpPr>
      <p:grpSpPr>
        <a:xfrm>
          <a:off x="0" y="0"/>
          <a:ext cx="0" cy="0"/>
          <a:chOff x="0" y="0"/>
          <a:chExt cx="0" cy="0"/>
        </a:xfrm>
      </p:grpSpPr>
      <p:sp>
        <p:nvSpPr>
          <p:cNvPr id="126" name="Google Shape;126;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25"/>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3300">
                <a:solidFill>
                  <a:schemeClr val="lt1"/>
                </a:solidFill>
                <a:latin typeface="Droid Sans"/>
                <a:ea typeface="Droid Sans"/>
                <a:cs typeface="Droid Sans"/>
                <a:sym typeface="Droid Sans"/>
              </a:rPr>
              <a:t>He Redirected the People of God to Depend on the Presence of God</a:t>
            </a:r>
            <a:endParaRPr b="1" sz="3300">
              <a:solidFill>
                <a:schemeClr val="lt1"/>
              </a:solidFill>
              <a:latin typeface="Droid Sans"/>
              <a:ea typeface="Droid Sans"/>
              <a:cs typeface="Droid Sans"/>
              <a:sym typeface="Droid Sans"/>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31" name="Shape 131"/>
        <p:cNvGrpSpPr/>
        <p:nvPr/>
      </p:nvGrpSpPr>
      <p:grpSpPr>
        <a:xfrm>
          <a:off x="0" y="0"/>
          <a:ext cx="0" cy="0"/>
          <a:chOff x="0" y="0"/>
          <a:chExt cx="0" cy="0"/>
        </a:xfrm>
      </p:grpSpPr>
      <p:sp>
        <p:nvSpPr>
          <p:cNvPr id="132" name="Google Shape;132;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26"/>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David again brought together all the able young men of Israel—thirty thousand. He and all his men went to Baalah in Judah to bring up from there the ark of God, which is called by the Name,  the name of the Lord Almighty, who is enthroned between the cherubim on the ark.</a:t>
            </a:r>
            <a:endParaRPr b="1" sz="28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28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2800">
              <a:solidFill>
                <a:schemeClr val="lt1"/>
              </a:solidFill>
              <a:latin typeface="Droid Sans"/>
              <a:ea typeface="Droid Sans"/>
              <a:cs typeface="Droid Sans"/>
              <a:sym typeface="Droid Sans"/>
            </a:endParaRPr>
          </a:p>
          <a:p>
            <a:pPr indent="0" lvl="0" marL="0" rtl="0" algn="r">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2</a:t>
            </a:r>
            <a:r>
              <a:rPr b="1" lang="en" sz="2800">
                <a:solidFill>
                  <a:schemeClr val="lt1"/>
                </a:solidFill>
                <a:latin typeface="Droid Sans"/>
                <a:ea typeface="Droid Sans"/>
                <a:cs typeface="Droid Sans"/>
                <a:sym typeface="Droid Sans"/>
              </a:rPr>
              <a:t> Samuel 6:1-2</a:t>
            </a:r>
            <a:endParaRPr b="1" sz="2800">
              <a:solidFill>
                <a:schemeClr val="lt1"/>
              </a:solidFill>
              <a:latin typeface="Droid Sans"/>
              <a:ea typeface="Droid Sans"/>
              <a:cs typeface="Droid Sans"/>
              <a:sym typeface="Droid Sans"/>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37" name="Shape 137"/>
        <p:cNvGrpSpPr/>
        <p:nvPr/>
      </p:nvGrpSpPr>
      <p:grpSpPr>
        <a:xfrm>
          <a:off x="0" y="0"/>
          <a:ext cx="0" cy="0"/>
          <a:chOff x="0" y="0"/>
          <a:chExt cx="0" cy="0"/>
        </a:xfrm>
      </p:grpSpPr>
      <p:sp>
        <p:nvSpPr>
          <p:cNvPr id="138" name="Google Shape;138;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27"/>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3300">
                <a:solidFill>
                  <a:schemeClr val="lt1"/>
                </a:solidFill>
                <a:latin typeface="Droid Sans"/>
                <a:ea typeface="Droid Sans"/>
                <a:cs typeface="Droid Sans"/>
                <a:sym typeface="Droid Sans"/>
              </a:rPr>
              <a:t>He Remembered the Promises He Made Before He Became King</a:t>
            </a:r>
            <a:endParaRPr b="1" sz="3300">
              <a:solidFill>
                <a:schemeClr val="lt1"/>
              </a:solidFill>
              <a:latin typeface="Droid Sans"/>
              <a:ea typeface="Droid Sans"/>
              <a:cs typeface="Droid Sans"/>
              <a:sym typeface="Droid Sans"/>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43" name="Shape 143"/>
        <p:cNvGrpSpPr/>
        <p:nvPr/>
      </p:nvGrpSpPr>
      <p:grpSpPr>
        <a:xfrm>
          <a:off x="0" y="0"/>
          <a:ext cx="0" cy="0"/>
          <a:chOff x="0" y="0"/>
          <a:chExt cx="0" cy="0"/>
        </a:xfrm>
      </p:grpSpPr>
      <p:sp>
        <p:nvSpPr>
          <p:cNvPr id="144" name="Google Shape;144;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28"/>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5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rPr b="1" lang="en" sz="2500">
                <a:solidFill>
                  <a:schemeClr val="lt1"/>
                </a:solidFill>
                <a:latin typeface="Droid Sans"/>
                <a:ea typeface="Droid Sans"/>
                <a:cs typeface="Droid Sans"/>
                <a:sym typeface="Droid Sans"/>
              </a:rPr>
              <a:t>David asked, “Is there anyone still left of the house of Saul to whom I can show kindness for Jonathan’s sake?” Now there was a servant of Saul’s household named Ziba. They summoned him to appear before David, and the king said to him, “Are you Ziba?” “At your service,” he replied. The king asked, “Is there no one still alive from the house of Saul to whom I can show God’s kindness?” Ziba answered the king, “There is still a son of Jonathan; he is lame in both feet.”</a:t>
            </a:r>
            <a:endParaRPr b="1" sz="3800">
              <a:solidFill>
                <a:schemeClr val="lt1"/>
              </a:solidFill>
              <a:latin typeface="Droid Sans"/>
              <a:ea typeface="Droid Sans"/>
              <a:cs typeface="Droid Sans"/>
              <a:sym typeface="Droid Sans"/>
            </a:endParaRPr>
          </a:p>
          <a:p>
            <a:pPr indent="0" lvl="0" marL="0" rtl="0" algn="r">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2</a:t>
            </a:r>
            <a:r>
              <a:rPr b="1" lang="en" sz="2800">
                <a:solidFill>
                  <a:schemeClr val="lt1"/>
                </a:solidFill>
                <a:latin typeface="Droid Sans"/>
                <a:ea typeface="Droid Sans"/>
                <a:cs typeface="Droid Sans"/>
                <a:sym typeface="Droid Sans"/>
              </a:rPr>
              <a:t> Samuel 9:1-5</a:t>
            </a:r>
            <a:endParaRPr b="1" sz="2800">
              <a:solidFill>
                <a:schemeClr val="lt1"/>
              </a:solidFill>
              <a:latin typeface="Droid Sans"/>
              <a:ea typeface="Droid Sans"/>
              <a:cs typeface="Droid Sans"/>
              <a:sym typeface="Droid Sans"/>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49" name="Shape 149"/>
        <p:cNvGrpSpPr/>
        <p:nvPr/>
      </p:nvGrpSpPr>
      <p:grpSpPr>
        <a:xfrm>
          <a:off x="0" y="0"/>
          <a:ext cx="0" cy="0"/>
          <a:chOff x="0" y="0"/>
          <a:chExt cx="0" cy="0"/>
        </a:xfrm>
      </p:grpSpPr>
      <p:sp>
        <p:nvSpPr>
          <p:cNvPr id="150" name="Google Shape;150;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29"/>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5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rPr b="1" lang="en" sz="2900">
                <a:solidFill>
                  <a:schemeClr val="lt1"/>
                </a:solidFill>
                <a:latin typeface="Droid Sans"/>
                <a:ea typeface="Droid Sans"/>
                <a:cs typeface="Droid Sans"/>
                <a:sym typeface="Droid Sans"/>
              </a:rPr>
              <a:t>“Where is he?” the king asked. Ziba answered, “He is at the house of Makir son of Ammiel in Lo Debar.” So King David had him brought from Lo Debar, from the house of Makir son of Ammiel.</a:t>
            </a:r>
            <a:endParaRPr b="1" sz="29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sz="29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2500">
              <a:solidFill>
                <a:schemeClr val="lt1"/>
              </a:solidFill>
              <a:latin typeface="Droid Sans"/>
              <a:ea typeface="Droid Sans"/>
              <a:cs typeface="Droid Sans"/>
              <a:sym typeface="Droid Sans"/>
            </a:endParaRPr>
          </a:p>
          <a:p>
            <a:pPr indent="0" lvl="0" marL="0" rtl="0" algn="r">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2 Samuel 9:1-5</a:t>
            </a:r>
            <a:endParaRPr b="1" sz="2800">
              <a:solidFill>
                <a:schemeClr val="lt1"/>
              </a:solidFill>
              <a:latin typeface="Droid Sans"/>
              <a:ea typeface="Droid Sans"/>
              <a:cs typeface="Droid Sans"/>
              <a:sym typeface="Droid Sans"/>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55" name="Shape 155"/>
        <p:cNvGrpSpPr/>
        <p:nvPr/>
      </p:nvGrpSpPr>
      <p:grpSpPr>
        <a:xfrm>
          <a:off x="0" y="0"/>
          <a:ext cx="0" cy="0"/>
          <a:chOff x="0" y="0"/>
          <a:chExt cx="0" cy="0"/>
        </a:xfrm>
      </p:grpSpPr>
      <p:sp>
        <p:nvSpPr>
          <p:cNvPr id="156" name="Google Shape;156;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30"/>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8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When Mephibosheth son of Jonathan, the son of Saul, came to David, he bowed down to pay him honor. David said, “Mephibosheth!”</a:t>
            </a:r>
            <a:endParaRPr b="1" sz="28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“At your service,” he replied.</a:t>
            </a:r>
            <a:endParaRPr b="1" sz="28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sz="29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2500">
              <a:solidFill>
                <a:schemeClr val="lt1"/>
              </a:solidFill>
              <a:latin typeface="Droid Sans"/>
              <a:ea typeface="Droid Sans"/>
              <a:cs typeface="Droid Sans"/>
              <a:sym typeface="Droid Sans"/>
            </a:endParaRPr>
          </a:p>
          <a:p>
            <a:pPr indent="0" lvl="0" marL="0" rtl="0" algn="r">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2 Samuel 9:6-7</a:t>
            </a:r>
            <a:endParaRPr b="1" sz="2800">
              <a:solidFill>
                <a:schemeClr val="lt1"/>
              </a:solidFill>
              <a:latin typeface="Droid Sans"/>
              <a:ea typeface="Droid Sans"/>
              <a:cs typeface="Droid Sans"/>
              <a:sym typeface="Droid Sans"/>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61" name="Shape 161"/>
        <p:cNvGrpSpPr/>
        <p:nvPr/>
      </p:nvGrpSpPr>
      <p:grpSpPr>
        <a:xfrm>
          <a:off x="0" y="0"/>
          <a:ext cx="0" cy="0"/>
          <a:chOff x="0" y="0"/>
          <a:chExt cx="0" cy="0"/>
        </a:xfrm>
      </p:grpSpPr>
      <p:sp>
        <p:nvSpPr>
          <p:cNvPr id="162" name="Google Shape;162;p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31"/>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8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“Don’t be afraid,” David said to him, “for I will surely show you kindness for the sake of your father Jonathan. I will restore to you all the land that belonged to your grandfather Saul, and you will always eat at my table.”</a:t>
            </a:r>
            <a:endParaRPr b="1" sz="28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sz="29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2500">
              <a:solidFill>
                <a:schemeClr val="lt1"/>
              </a:solidFill>
              <a:latin typeface="Droid Sans"/>
              <a:ea typeface="Droid Sans"/>
              <a:cs typeface="Droid Sans"/>
              <a:sym typeface="Droid Sans"/>
            </a:endParaRPr>
          </a:p>
          <a:p>
            <a:pPr indent="0" lvl="0" marL="0" rtl="0" algn="r">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2 Samuel 9:6-7</a:t>
            </a:r>
            <a:endParaRPr b="1" sz="2800">
              <a:solidFill>
                <a:schemeClr val="lt1"/>
              </a:solidFill>
              <a:latin typeface="Droid Sans"/>
              <a:ea typeface="Droid Sans"/>
              <a:cs typeface="Droid Sans"/>
              <a:sym typeface="Droid San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4"/>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9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29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29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rPr b="1" lang="en" sz="2900">
                <a:solidFill>
                  <a:schemeClr val="lt1"/>
                </a:solidFill>
                <a:latin typeface="Droid Sans"/>
                <a:ea typeface="Droid Sans"/>
                <a:cs typeface="Droid Sans"/>
                <a:sym typeface="Droid Sans"/>
              </a:rPr>
              <a:t>There is a time for everything, and a season for every activity under the heavens:</a:t>
            </a:r>
            <a:endParaRPr b="1" sz="29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29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28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2800">
              <a:solidFill>
                <a:schemeClr val="lt1"/>
              </a:solidFill>
              <a:latin typeface="Droid Sans"/>
              <a:ea typeface="Droid Sans"/>
              <a:cs typeface="Droid Sans"/>
              <a:sym typeface="Droid Sans"/>
            </a:endParaRPr>
          </a:p>
          <a:p>
            <a:pPr indent="0" lvl="0" marL="0" rtl="0" algn="r">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Ecclesiastes 3:1</a:t>
            </a:r>
            <a:endParaRPr b="1" sz="2800">
              <a:solidFill>
                <a:schemeClr val="lt1"/>
              </a:solidFill>
              <a:latin typeface="Droid Sans"/>
              <a:ea typeface="Droid Sans"/>
              <a:cs typeface="Droid Sans"/>
              <a:sym typeface="Droid Sans"/>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67" name="Shape 167"/>
        <p:cNvGrpSpPr/>
        <p:nvPr/>
      </p:nvGrpSpPr>
      <p:grpSpPr>
        <a:xfrm>
          <a:off x="0" y="0"/>
          <a:ext cx="0" cy="0"/>
          <a:chOff x="0" y="0"/>
          <a:chExt cx="0" cy="0"/>
        </a:xfrm>
      </p:grpSpPr>
      <p:sp>
        <p:nvSpPr>
          <p:cNvPr id="168" name="Google Shape;168;p3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32"/>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3300">
                <a:solidFill>
                  <a:schemeClr val="lt1"/>
                </a:solidFill>
                <a:latin typeface="Droid Sans"/>
                <a:ea typeface="Droid Sans"/>
                <a:cs typeface="Droid Sans"/>
                <a:sym typeface="Droid Sans"/>
              </a:rPr>
              <a:t>Refuse Revenge</a:t>
            </a:r>
            <a:endParaRPr b="1" sz="3300">
              <a:solidFill>
                <a:schemeClr val="lt1"/>
              </a:solidFill>
              <a:latin typeface="Droid Sans"/>
              <a:ea typeface="Droid Sans"/>
              <a:cs typeface="Droid Sans"/>
              <a:sym typeface="Droid Sans"/>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73" name="Shape 173"/>
        <p:cNvGrpSpPr/>
        <p:nvPr/>
      </p:nvGrpSpPr>
      <p:grpSpPr>
        <a:xfrm>
          <a:off x="0" y="0"/>
          <a:ext cx="0" cy="0"/>
          <a:chOff x="0" y="0"/>
          <a:chExt cx="0" cy="0"/>
        </a:xfrm>
      </p:grpSpPr>
      <p:sp>
        <p:nvSpPr>
          <p:cNvPr id="174" name="Google Shape;174;p3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33"/>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Afterward, David was conscience-stricken for having cut off a corner of his robe. He said to his men, “The Lord forbid that I should do such a thing to my master, the Lord’s anointed, or lay my hand on him; for he is the anointed of the Lord.” With these words David sharply rebuked his men and did not allow them to attack Saul. And Saul left the cave and went his way.</a:t>
            </a:r>
            <a:endParaRPr b="1" sz="3000">
              <a:solidFill>
                <a:schemeClr val="lt1"/>
              </a:solidFill>
              <a:latin typeface="Droid Sans"/>
              <a:ea typeface="Droid Sans"/>
              <a:cs typeface="Droid Sans"/>
              <a:sym typeface="Droid Sans"/>
            </a:endParaRPr>
          </a:p>
          <a:p>
            <a:pPr indent="0" lvl="0" marL="0" rtl="0" algn="r">
              <a:spcBef>
                <a:spcPts val="0"/>
              </a:spcBef>
              <a:spcAft>
                <a:spcPts val="0"/>
              </a:spcAft>
              <a:buClr>
                <a:schemeClr val="dk1"/>
              </a:buClr>
              <a:buSzPts val="1100"/>
              <a:buFont typeface="Arial"/>
              <a:buNone/>
            </a:pPr>
            <a:r>
              <a:rPr b="1" lang="en" sz="3000">
                <a:solidFill>
                  <a:schemeClr val="lt1"/>
                </a:solidFill>
                <a:latin typeface="Droid Sans"/>
                <a:ea typeface="Droid Sans"/>
                <a:cs typeface="Droid Sans"/>
                <a:sym typeface="Droid Sans"/>
              </a:rPr>
              <a:t>1 Samuel 24:5-7</a:t>
            </a:r>
            <a:endParaRPr b="1" sz="3000">
              <a:solidFill>
                <a:schemeClr val="lt1"/>
              </a:solidFill>
              <a:latin typeface="Droid Sans"/>
              <a:ea typeface="Droid Sans"/>
              <a:cs typeface="Droid Sans"/>
              <a:sym typeface="Droid Sans"/>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79" name="Shape 179"/>
        <p:cNvGrpSpPr/>
        <p:nvPr/>
      </p:nvGrpSpPr>
      <p:grpSpPr>
        <a:xfrm>
          <a:off x="0" y="0"/>
          <a:ext cx="0" cy="0"/>
          <a:chOff x="0" y="0"/>
          <a:chExt cx="0" cy="0"/>
        </a:xfrm>
      </p:grpSpPr>
      <p:sp>
        <p:nvSpPr>
          <p:cNvPr id="180" name="Google Shape;180;p3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34"/>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3300">
                <a:solidFill>
                  <a:schemeClr val="lt1"/>
                </a:solidFill>
                <a:latin typeface="Droid Sans"/>
                <a:ea typeface="Droid Sans"/>
                <a:cs typeface="Droid Sans"/>
                <a:sym typeface="Droid Sans"/>
              </a:rPr>
              <a:t>Risk </a:t>
            </a:r>
            <a:r>
              <a:rPr b="1" lang="en" sz="3300">
                <a:solidFill>
                  <a:schemeClr val="lt1"/>
                </a:solidFill>
                <a:latin typeface="Droid Sans"/>
                <a:ea typeface="Droid Sans"/>
                <a:cs typeface="Droid Sans"/>
                <a:sym typeface="Droid Sans"/>
              </a:rPr>
              <a:t>Reconciliation</a:t>
            </a:r>
            <a:endParaRPr b="1" sz="3300">
              <a:solidFill>
                <a:schemeClr val="lt1"/>
              </a:solidFill>
              <a:latin typeface="Droid Sans"/>
              <a:ea typeface="Droid Sans"/>
              <a:cs typeface="Droid Sans"/>
              <a:sym typeface="Droid Sans"/>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85" name="Shape 185"/>
        <p:cNvGrpSpPr/>
        <p:nvPr/>
      </p:nvGrpSpPr>
      <p:grpSpPr>
        <a:xfrm>
          <a:off x="0" y="0"/>
          <a:ext cx="0" cy="0"/>
          <a:chOff x="0" y="0"/>
          <a:chExt cx="0" cy="0"/>
        </a:xfrm>
      </p:grpSpPr>
      <p:sp>
        <p:nvSpPr>
          <p:cNvPr id="186" name="Google Shape;186;p3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35"/>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3300">
                <a:solidFill>
                  <a:schemeClr val="lt1"/>
                </a:solidFill>
                <a:latin typeface="Droid Sans"/>
                <a:ea typeface="Droid Sans"/>
                <a:cs typeface="Droid Sans"/>
                <a:sym typeface="Droid Sans"/>
              </a:rPr>
              <a:t>Release it All to God</a:t>
            </a:r>
            <a:endParaRPr b="1" sz="3300">
              <a:solidFill>
                <a:schemeClr val="lt1"/>
              </a:solidFill>
              <a:latin typeface="Droid Sans"/>
              <a:ea typeface="Droid Sans"/>
              <a:cs typeface="Droid Sans"/>
              <a:sym typeface="Droid Sans"/>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91" name="Shape 191"/>
        <p:cNvGrpSpPr/>
        <p:nvPr/>
      </p:nvGrpSpPr>
      <p:grpSpPr>
        <a:xfrm>
          <a:off x="0" y="0"/>
          <a:ext cx="0" cy="0"/>
          <a:chOff x="0" y="0"/>
          <a:chExt cx="0" cy="0"/>
        </a:xfrm>
      </p:grpSpPr>
      <p:sp>
        <p:nvSpPr>
          <p:cNvPr id="192" name="Google Shape;192;p3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36"/>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6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rPr b="1" lang="en" sz="2600">
                <a:solidFill>
                  <a:schemeClr val="lt1"/>
                </a:solidFill>
                <a:latin typeface="Droid Sans"/>
                <a:ea typeface="Droid Sans"/>
                <a:cs typeface="Droid Sans"/>
                <a:sym typeface="Droid Sans"/>
              </a:rPr>
              <a:t>“You can easily tell when someone has been hit by a spear. They turn a deep shade of bitter. David never got hit. Gradually he learned a very well kept secret. </a:t>
            </a:r>
            <a:endParaRPr b="1" sz="26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26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rPr b="1" lang="en" sz="2600">
                <a:solidFill>
                  <a:schemeClr val="lt1"/>
                </a:solidFill>
                <a:latin typeface="Droid Sans"/>
                <a:ea typeface="Droid Sans"/>
                <a:cs typeface="Droid Sans"/>
                <a:sym typeface="Droid Sans"/>
              </a:rPr>
              <a:t>One, never learn anything about the easily mastered art of spear throwing. Two, don’t hang out with spear throwers. Three, keep your mouth tightly closed. In this way spears will never touch you even when they pierce your heart. </a:t>
            </a:r>
            <a:endParaRPr b="1" sz="2600">
              <a:solidFill>
                <a:schemeClr val="lt1"/>
              </a:solidFill>
              <a:latin typeface="Droid Sans"/>
              <a:ea typeface="Droid Sans"/>
              <a:cs typeface="Droid Sans"/>
              <a:sym typeface="Droid Sans"/>
            </a:endParaRPr>
          </a:p>
          <a:p>
            <a:pPr indent="0" lvl="0" marL="0" rtl="0" algn="r">
              <a:spcBef>
                <a:spcPts val="0"/>
              </a:spcBef>
              <a:spcAft>
                <a:spcPts val="0"/>
              </a:spcAft>
              <a:buClr>
                <a:schemeClr val="dk1"/>
              </a:buClr>
              <a:buSzPts val="1100"/>
              <a:buFont typeface="Arial"/>
              <a:buNone/>
            </a:pPr>
            <a:r>
              <a:t/>
            </a:r>
            <a:endParaRPr b="1" sz="2600">
              <a:solidFill>
                <a:schemeClr val="lt1"/>
              </a:solidFill>
              <a:latin typeface="Droid Sans"/>
              <a:ea typeface="Droid Sans"/>
              <a:cs typeface="Droid Sans"/>
              <a:sym typeface="Droid Sans"/>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97" name="Shape 197"/>
        <p:cNvGrpSpPr/>
        <p:nvPr/>
      </p:nvGrpSpPr>
      <p:grpSpPr>
        <a:xfrm>
          <a:off x="0" y="0"/>
          <a:ext cx="0" cy="0"/>
          <a:chOff x="0" y="0"/>
          <a:chExt cx="0" cy="0"/>
        </a:xfrm>
      </p:grpSpPr>
      <p:sp>
        <p:nvSpPr>
          <p:cNvPr id="198" name="Google Shape;198;p3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37"/>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8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rPr b="1" lang="en" sz="2900">
                <a:solidFill>
                  <a:schemeClr val="lt1"/>
                </a:solidFill>
                <a:latin typeface="Droid Sans"/>
                <a:ea typeface="Droid Sans"/>
                <a:cs typeface="Droid Sans"/>
                <a:sym typeface="Droid Sans"/>
              </a:rPr>
              <a:t>But I will sing of your strength, in the morning I will sing of your love; for you are my fortress, my refuge in times of trouble. You are my strength, I sing praise to you; you, God, are my fortress, my God on whom I can rely.</a:t>
            </a:r>
            <a:endParaRPr b="1" sz="29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28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2800">
              <a:solidFill>
                <a:schemeClr val="lt1"/>
              </a:solidFill>
              <a:latin typeface="Droid Sans"/>
              <a:ea typeface="Droid Sans"/>
              <a:cs typeface="Droid Sans"/>
              <a:sym typeface="Droid Sans"/>
            </a:endParaRPr>
          </a:p>
          <a:p>
            <a:pPr indent="0" lvl="0" marL="0" rtl="0" algn="r">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Psalm 59:16-17</a:t>
            </a:r>
            <a:endParaRPr b="1" sz="2800">
              <a:solidFill>
                <a:schemeClr val="lt1"/>
              </a:solidFill>
              <a:latin typeface="Droid Sans"/>
              <a:ea typeface="Droid Sans"/>
              <a:cs typeface="Droid Sans"/>
              <a:sym typeface="Droid Sa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15"/>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9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rPr b="1" lang="en" sz="2900">
                <a:solidFill>
                  <a:schemeClr val="lt1"/>
                </a:solidFill>
                <a:latin typeface="Droid Sans"/>
                <a:ea typeface="Droid Sans"/>
                <a:cs typeface="Droid Sans"/>
                <a:sym typeface="Droid Sans"/>
              </a:rPr>
              <a:t>The Lord has found </a:t>
            </a:r>
            <a:r>
              <a:rPr b="1" lang="en" sz="2900">
                <a:solidFill>
                  <a:schemeClr val="accent6"/>
                </a:solidFill>
                <a:latin typeface="Droid Sans"/>
                <a:ea typeface="Droid Sans"/>
                <a:cs typeface="Droid Sans"/>
                <a:sym typeface="Droid Sans"/>
              </a:rPr>
              <a:t>a man after his own heart</a:t>
            </a:r>
            <a:r>
              <a:rPr b="1" lang="en" sz="2900">
                <a:solidFill>
                  <a:schemeClr val="lt1"/>
                </a:solidFill>
                <a:latin typeface="Droid Sans"/>
                <a:ea typeface="Droid Sans"/>
                <a:cs typeface="Droid Sans"/>
                <a:sym typeface="Droid Sans"/>
              </a:rPr>
              <a:t>, and the Lord has appointed him as ruler over his people.</a:t>
            </a:r>
            <a:endParaRPr b="1" sz="29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29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2800">
              <a:solidFill>
                <a:schemeClr val="lt1"/>
              </a:solidFill>
              <a:latin typeface="Droid Sans"/>
              <a:ea typeface="Droid Sans"/>
              <a:cs typeface="Droid Sans"/>
              <a:sym typeface="Droid Sans"/>
            </a:endParaRPr>
          </a:p>
          <a:p>
            <a:pPr indent="0" lvl="0" marL="0" rtl="0" algn="r">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1 Samuel 13:14</a:t>
            </a:r>
            <a:endParaRPr b="1" sz="2800">
              <a:solidFill>
                <a:schemeClr val="lt1"/>
              </a:solidFill>
              <a:latin typeface="Droid Sans"/>
              <a:ea typeface="Droid Sans"/>
              <a:cs typeface="Droid Sans"/>
              <a:sym typeface="Droid San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6"/>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All the tribes of Israel came to David at Hebron and said, “Here we are, your own flesh and blood. Even while Saul was king over us, you were the one who led us out to battle and brought us back. The Lord also said to you, ‘You will shepherd my people Israel, and you will be ruler over Israel.’” </a:t>
            </a:r>
            <a:endParaRPr b="1" sz="29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2800">
              <a:solidFill>
                <a:schemeClr val="lt1"/>
              </a:solidFill>
              <a:latin typeface="Droid Sans"/>
              <a:ea typeface="Droid Sans"/>
              <a:cs typeface="Droid Sans"/>
              <a:sym typeface="Droid Sans"/>
            </a:endParaRPr>
          </a:p>
          <a:p>
            <a:pPr indent="0" lvl="0" marL="0" rtl="0" algn="r">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2 Samuel 5:1-4</a:t>
            </a:r>
            <a:endParaRPr b="1" sz="2800">
              <a:solidFill>
                <a:schemeClr val="lt1"/>
              </a:solidFill>
              <a:latin typeface="Droid Sans"/>
              <a:ea typeface="Droid Sans"/>
              <a:cs typeface="Droid Sans"/>
              <a:sym typeface="Droid San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7"/>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So all the elders of Israel came to the king at Hebron. King David made a covenant with them at Hebron in the Lord’s presence, and they anointed David king over Israel. </a:t>
            </a:r>
            <a:r>
              <a:rPr b="1" lang="en" sz="2800">
                <a:solidFill>
                  <a:schemeClr val="accent6"/>
                </a:solidFill>
                <a:latin typeface="Droid Sans"/>
                <a:ea typeface="Droid Sans"/>
                <a:cs typeface="Droid Sans"/>
                <a:sym typeface="Droid Sans"/>
              </a:rPr>
              <a:t>David was thirty years old when he began his reign; he reigned forty years</a:t>
            </a:r>
            <a:r>
              <a:rPr b="1" lang="en" sz="2800">
                <a:solidFill>
                  <a:schemeClr val="lt1"/>
                </a:solidFill>
                <a:latin typeface="Droid Sans"/>
                <a:ea typeface="Droid Sans"/>
                <a:cs typeface="Droid Sans"/>
                <a:sym typeface="Droid Sans"/>
              </a:rPr>
              <a:t>.</a:t>
            </a:r>
            <a:endParaRPr b="1" sz="28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28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2800">
              <a:solidFill>
                <a:schemeClr val="lt1"/>
              </a:solidFill>
              <a:latin typeface="Droid Sans"/>
              <a:ea typeface="Droid Sans"/>
              <a:cs typeface="Droid Sans"/>
              <a:sym typeface="Droid Sans"/>
            </a:endParaRPr>
          </a:p>
          <a:p>
            <a:pPr indent="0" lvl="0" marL="0" rtl="0" algn="r">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2 Samuel 5:1-4</a:t>
            </a:r>
            <a:endParaRPr b="1" sz="2800">
              <a:solidFill>
                <a:schemeClr val="lt1"/>
              </a:solidFill>
              <a:latin typeface="Droid Sans"/>
              <a:ea typeface="Droid Sans"/>
              <a:cs typeface="Droid Sans"/>
              <a:sym typeface="Droid San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8"/>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3300">
                <a:solidFill>
                  <a:schemeClr val="lt1"/>
                </a:solidFill>
                <a:latin typeface="Droid Sans"/>
                <a:ea typeface="Droid Sans"/>
                <a:cs typeface="Droid Sans"/>
                <a:sym typeface="Droid Sans"/>
              </a:rPr>
              <a:t>He Refused to </a:t>
            </a:r>
            <a:r>
              <a:rPr b="1" lang="en" sz="3300">
                <a:solidFill>
                  <a:schemeClr val="lt1"/>
                </a:solidFill>
                <a:latin typeface="Droid Sans"/>
                <a:ea typeface="Droid Sans"/>
                <a:cs typeface="Droid Sans"/>
                <a:sym typeface="Droid Sans"/>
              </a:rPr>
              <a:t>Criticize</a:t>
            </a:r>
            <a:r>
              <a:rPr b="1" lang="en" sz="3300">
                <a:solidFill>
                  <a:schemeClr val="lt1"/>
                </a:solidFill>
                <a:latin typeface="Droid Sans"/>
                <a:ea typeface="Droid Sans"/>
                <a:cs typeface="Droid Sans"/>
                <a:sym typeface="Droid Sans"/>
              </a:rPr>
              <a:t> the Fall of Saul</a:t>
            </a:r>
            <a:endParaRPr b="1" sz="3300">
              <a:solidFill>
                <a:schemeClr val="lt1"/>
              </a:solidFill>
              <a:latin typeface="Droid Sans"/>
              <a:ea typeface="Droid Sans"/>
              <a:cs typeface="Droid Sans"/>
              <a:sym typeface="Droid San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9"/>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8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Then David took hold of his clothes and tore them, and all the men with him did the same. They mourned, wept, and fasted until the evening for those who died by the sword—for Saul, his son Jonathan, the Lord’s people, and the house of Israel                        </a:t>
            </a:r>
            <a:endParaRPr b="1" sz="2800">
              <a:solidFill>
                <a:schemeClr val="lt1"/>
              </a:solidFill>
              <a:latin typeface="Droid Sans"/>
              <a:ea typeface="Droid Sans"/>
              <a:cs typeface="Droid Sans"/>
              <a:sym typeface="Droid Sans"/>
            </a:endParaRPr>
          </a:p>
          <a:p>
            <a:pPr indent="457200" lvl="0" marL="5029200" rtl="0" algn="l">
              <a:spcBef>
                <a:spcPts val="0"/>
              </a:spcBef>
              <a:spcAft>
                <a:spcPts val="0"/>
              </a:spcAft>
              <a:buClr>
                <a:schemeClr val="dk1"/>
              </a:buClr>
              <a:buSzPts val="1100"/>
              <a:buFont typeface="Arial"/>
              <a:buNone/>
            </a:pPr>
            <a:r>
              <a:t/>
            </a:r>
            <a:endParaRPr b="1" sz="2800">
              <a:solidFill>
                <a:schemeClr val="lt1"/>
              </a:solidFill>
              <a:latin typeface="Droid Sans"/>
              <a:ea typeface="Droid Sans"/>
              <a:cs typeface="Droid Sans"/>
              <a:sym typeface="Droid Sans"/>
            </a:endParaRPr>
          </a:p>
          <a:p>
            <a:pPr indent="457200" lvl="0" marL="5029200" rtl="0" algn="l">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2 Samuel 1:11-12</a:t>
            </a:r>
            <a:endParaRPr b="1" sz="2800">
              <a:solidFill>
                <a:schemeClr val="lt1"/>
              </a:solidFill>
              <a:latin typeface="Droid Sans"/>
              <a:ea typeface="Droid Sans"/>
              <a:cs typeface="Droid Sans"/>
              <a:sym typeface="Droid San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20"/>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8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28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28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What it is the Lord requires of you: to act justly, to love mercy, and to walk humbly with your God.</a:t>
            </a:r>
            <a:r>
              <a:rPr b="1" lang="en" sz="2800">
                <a:solidFill>
                  <a:schemeClr val="lt1"/>
                </a:solidFill>
                <a:latin typeface="Droid Sans"/>
                <a:ea typeface="Droid Sans"/>
                <a:cs typeface="Droid Sans"/>
                <a:sym typeface="Droid Sans"/>
              </a:rPr>
              <a:t>                     </a:t>
            </a:r>
            <a:endParaRPr b="1" sz="2800">
              <a:solidFill>
                <a:schemeClr val="lt1"/>
              </a:solidFill>
              <a:latin typeface="Droid Sans"/>
              <a:ea typeface="Droid Sans"/>
              <a:cs typeface="Droid Sans"/>
              <a:sym typeface="Droid Sans"/>
            </a:endParaRPr>
          </a:p>
          <a:p>
            <a:pPr indent="457200" lvl="0" marL="5029200" rtl="0" algn="l">
              <a:spcBef>
                <a:spcPts val="0"/>
              </a:spcBef>
              <a:spcAft>
                <a:spcPts val="0"/>
              </a:spcAft>
              <a:buClr>
                <a:schemeClr val="dk1"/>
              </a:buClr>
              <a:buSzPts val="1100"/>
              <a:buFont typeface="Arial"/>
              <a:buNone/>
            </a:pPr>
            <a:r>
              <a:t/>
            </a:r>
            <a:endParaRPr b="1" sz="2800">
              <a:solidFill>
                <a:schemeClr val="lt1"/>
              </a:solidFill>
              <a:latin typeface="Droid Sans"/>
              <a:ea typeface="Droid Sans"/>
              <a:cs typeface="Droid Sans"/>
              <a:sym typeface="Droid Sans"/>
            </a:endParaRPr>
          </a:p>
          <a:p>
            <a:pPr indent="457200" lvl="0" marL="5029200" rtl="0" algn="l">
              <a:spcBef>
                <a:spcPts val="0"/>
              </a:spcBef>
              <a:spcAft>
                <a:spcPts val="0"/>
              </a:spcAft>
              <a:buClr>
                <a:schemeClr val="dk1"/>
              </a:buClr>
              <a:buSzPts val="1100"/>
              <a:buFont typeface="Arial"/>
              <a:buNone/>
            </a:pPr>
            <a:r>
              <a:t/>
            </a:r>
            <a:endParaRPr b="1" sz="2800">
              <a:solidFill>
                <a:schemeClr val="lt1"/>
              </a:solidFill>
              <a:latin typeface="Droid Sans"/>
              <a:ea typeface="Droid Sans"/>
              <a:cs typeface="Droid Sans"/>
              <a:sym typeface="Droid Sans"/>
            </a:endParaRPr>
          </a:p>
          <a:p>
            <a:pPr indent="0" lvl="0" marL="6400800" rtl="0" algn="l">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   Micah 6:8</a:t>
            </a:r>
            <a:endParaRPr b="1" sz="2800">
              <a:solidFill>
                <a:schemeClr val="lt1"/>
              </a:solidFill>
              <a:latin typeface="Droid Sans"/>
              <a:ea typeface="Droid Sans"/>
              <a:cs typeface="Droid Sans"/>
              <a:sym typeface="Droid Sans"/>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01" name="Shape 101"/>
        <p:cNvGrpSpPr/>
        <p:nvPr/>
      </p:nvGrpSpPr>
      <p:grpSpPr>
        <a:xfrm>
          <a:off x="0" y="0"/>
          <a:ext cx="0" cy="0"/>
          <a:chOff x="0" y="0"/>
          <a:chExt cx="0" cy="0"/>
        </a:xfrm>
      </p:grpSpPr>
      <p:sp>
        <p:nvSpPr>
          <p:cNvPr id="102" name="Google Shape;102;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21"/>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3300">
                <a:solidFill>
                  <a:schemeClr val="lt1"/>
                </a:solidFill>
                <a:latin typeface="Droid Sans"/>
                <a:ea typeface="Droid Sans"/>
                <a:cs typeface="Droid Sans"/>
                <a:sym typeface="Droid Sans"/>
              </a:rPr>
              <a:t>He Requested Clear Guidance from the Lord before His Next Move</a:t>
            </a:r>
            <a:endParaRPr b="1" sz="3300">
              <a:solidFill>
                <a:schemeClr val="lt1"/>
              </a:solidFill>
              <a:latin typeface="Droid Sans"/>
              <a:ea typeface="Droid Sans"/>
              <a:cs typeface="Droid Sans"/>
              <a:sym typeface="Droid Sans"/>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