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schemas.openxmlformats.org/officeDocument/2006/relationships/slide" Target="slides/slide2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3ed1eeedde_0_136: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3ed1eeedde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7e94814ea4_0_10: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7e94814ea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7e94814ea4_0_5: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7e94814ea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7f455509b4_0_30: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7f455509b4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7f455509b4_0_35: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7f455509b4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7f455509b4_0_40: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27f455509b4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7f455509b4_0_45: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7f455509b4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7f455509b4_0_50: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7f455509b4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7e94814ea4_0_15: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7e94814ea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7f455509b4_0_55: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7f455509b4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7f455509b4_0_60: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27f455509b4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7f455509b4_0_0: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7f455509b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7f455509b4_0_65: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7f455509b4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7e94814ea4_0_20: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7e94814ea4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7f455509b4_0_5: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7f455509b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7e94814ea4_0_0: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7e94814ea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7f455509b4_0_10: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7f455509b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44c16fea82_0_5: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144c16fea8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7f455509b4_0_15: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7f455509b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7f455509b4_0_20: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7f455509b4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7f455509b4_0_25: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7f455509b4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3.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txBox="1"/>
          <p:nvPr>
            <p:ph idx="1" type="body"/>
          </p:nvPr>
        </p:nvSpPr>
        <p:spPr>
          <a:xfrm>
            <a:off x="311700" y="268600"/>
            <a:ext cx="8520600" cy="4441800"/>
          </a:xfrm>
          <a:prstGeom prst="rect">
            <a:avLst/>
          </a:prstGeom>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b="1" sz="4000">
              <a:solidFill>
                <a:schemeClr val="lt1"/>
              </a:solidFill>
              <a:latin typeface="Droid Sans"/>
              <a:ea typeface="Droid Sans"/>
              <a:cs typeface="Droid Sans"/>
              <a:sym typeface="Droid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7" name="Shape 107"/>
        <p:cNvGrpSpPr/>
        <p:nvPr/>
      </p:nvGrpSpPr>
      <p:grpSpPr>
        <a:xfrm>
          <a:off x="0" y="0"/>
          <a:ext cx="0" cy="0"/>
          <a:chOff x="0" y="0"/>
          <a:chExt cx="0" cy="0"/>
        </a:xfrm>
      </p:grpSpPr>
      <p:sp>
        <p:nvSpPr>
          <p:cNvPr id="108" name="Google Shape;108;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2"/>
          <p:cNvSpPr txBox="1"/>
          <p:nvPr>
            <p:ph idx="1" type="body"/>
          </p:nvPr>
        </p:nvSpPr>
        <p:spPr>
          <a:xfrm>
            <a:off x="311700" y="268600"/>
            <a:ext cx="8520600" cy="4441800"/>
          </a:xfrm>
          <a:prstGeom prst="rect">
            <a:avLst/>
          </a:prstGeom>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3300">
                <a:solidFill>
                  <a:schemeClr val="lt1"/>
                </a:solidFill>
                <a:latin typeface="Droid Sans"/>
                <a:ea typeface="Droid Sans"/>
                <a:cs typeface="Droid Sans"/>
                <a:sym typeface="Droid Sans"/>
              </a:rPr>
              <a:t>There is a time to grieve and </a:t>
            </a:r>
            <a:endParaRPr b="1" sz="3300">
              <a:solidFill>
                <a:schemeClr val="lt1"/>
              </a:solidFill>
              <a:latin typeface="Droid Sans"/>
              <a:ea typeface="Droid Sans"/>
              <a:cs typeface="Droid Sans"/>
              <a:sym typeface="Droid Sans"/>
            </a:endParaRPr>
          </a:p>
          <a:p>
            <a:pPr indent="0" lvl="0" marL="0" rtl="0" algn="ctr">
              <a:spcBef>
                <a:spcPts val="0"/>
              </a:spcBef>
              <a:spcAft>
                <a:spcPts val="0"/>
              </a:spcAft>
              <a:buClr>
                <a:schemeClr val="dk1"/>
              </a:buClr>
              <a:buSzPts val="1100"/>
              <a:buFont typeface="Arial"/>
              <a:buNone/>
            </a:pPr>
            <a:r>
              <a:rPr b="1" lang="en" sz="3300">
                <a:solidFill>
                  <a:schemeClr val="lt1"/>
                </a:solidFill>
                <a:latin typeface="Droid Sans"/>
                <a:ea typeface="Droid Sans"/>
                <a:cs typeface="Droid Sans"/>
                <a:sym typeface="Droid Sans"/>
              </a:rPr>
              <a:t>a time to go forward. </a:t>
            </a:r>
            <a:endParaRPr b="1" sz="3300">
              <a:solidFill>
                <a:schemeClr val="lt1"/>
              </a:solidFill>
              <a:latin typeface="Droid Sans"/>
              <a:ea typeface="Droid Sans"/>
              <a:cs typeface="Droid Sans"/>
              <a:sym typeface="Droid Sans"/>
            </a:endParaRPr>
          </a:p>
          <a:p>
            <a:pPr indent="0" lvl="0" marL="0" rtl="0" algn="ctr">
              <a:spcBef>
                <a:spcPts val="0"/>
              </a:spcBef>
              <a:spcAft>
                <a:spcPts val="0"/>
              </a:spcAft>
              <a:buClr>
                <a:schemeClr val="dk1"/>
              </a:buClr>
              <a:buSzPts val="1100"/>
              <a:buFont typeface="Arial"/>
              <a:buNone/>
            </a:pPr>
            <a:r>
              <a:t/>
            </a:r>
            <a:endParaRPr b="1" sz="3300">
              <a:solidFill>
                <a:schemeClr val="lt1"/>
              </a:solidFill>
              <a:latin typeface="Droid Sans"/>
              <a:ea typeface="Droid Sans"/>
              <a:cs typeface="Droid Sans"/>
              <a:sym typeface="Droid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3" name="Shape 113"/>
        <p:cNvGrpSpPr/>
        <p:nvPr/>
      </p:nvGrpSpPr>
      <p:grpSpPr>
        <a:xfrm>
          <a:off x="0" y="0"/>
          <a:ext cx="0" cy="0"/>
          <a:chOff x="0" y="0"/>
          <a:chExt cx="0" cy="0"/>
        </a:xfrm>
      </p:grpSpPr>
      <p:sp>
        <p:nvSpPr>
          <p:cNvPr id="114" name="Google Shape;114;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3"/>
          <p:cNvSpPr txBox="1"/>
          <p:nvPr>
            <p:ph idx="1" type="body"/>
          </p:nvPr>
        </p:nvSpPr>
        <p:spPr>
          <a:xfrm>
            <a:off x="311700" y="268600"/>
            <a:ext cx="8520600" cy="4441800"/>
          </a:xfrm>
          <a:prstGeom prst="rect">
            <a:avLst/>
          </a:prstGeom>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b="1" sz="2900">
              <a:solidFill>
                <a:schemeClr val="lt1"/>
              </a:solidFill>
              <a:latin typeface="Droid Sans"/>
              <a:ea typeface="Droid Sans"/>
              <a:cs typeface="Droid Sans"/>
              <a:sym typeface="Droid Sans"/>
            </a:endParaRPr>
          </a:p>
          <a:p>
            <a:pPr indent="0" lvl="0" marL="0" rtl="0" algn="l">
              <a:spcBef>
                <a:spcPts val="0"/>
              </a:spcBef>
              <a:spcAft>
                <a:spcPts val="0"/>
              </a:spcAft>
              <a:buClr>
                <a:schemeClr val="dk1"/>
              </a:buClr>
              <a:buSzPts val="1100"/>
              <a:buFont typeface="Arial"/>
              <a:buNone/>
            </a:pPr>
            <a:r>
              <a:t/>
            </a:r>
            <a:endParaRPr b="1" sz="2900">
              <a:solidFill>
                <a:schemeClr val="lt1"/>
              </a:solidFill>
              <a:latin typeface="Droid Sans"/>
              <a:ea typeface="Droid Sans"/>
              <a:cs typeface="Droid Sans"/>
              <a:sym typeface="Droid Sans"/>
            </a:endParaRPr>
          </a:p>
          <a:p>
            <a:pPr indent="0" lvl="0" marL="0" rtl="0" algn="l">
              <a:spcBef>
                <a:spcPts val="0"/>
              </a:spcBef>
              <a:spcAft>
                <a:spcPts val="0"/>
              </a:spcAft>
              <a:buClr>
                <a:schemeClr val="dk1"/>
              </a:buClr>
              <a:buSzPts val="1100"/>
              <a:buFont typeface="Arial"/>
              <a:buNone/>
            </a:pPr>
            <a:r>
              <a:t/>
            </a:r>
            <a:endParaRPr b="1" sz="2900">
              <a:solidFill>
                <a:schemeClr val="lt1"/>
              </a:solidFill>
              <a:latin typeface="Droid Sans"/>
              <a:ea typeface="Droid Sans"/>
              <a:cs typeface="Droid Sans"/>
              <a:sym typeface="Droid Sans"/>
            </a:endParaRPr>
          </a:p>
          <a:p>
            <a:pPr indent="0" lvl="0" marL="0" rtl="0" algn="l">
              <a:spcBef>
                <a:spcPts val="0"/>
              </a:spcBef>
              <a:spcAft>
                <a:spcPts val="0"/>
              </a:spcAft>
              <a:buClr>
                <a:schemeClr val="dk1"/>
              </a:buClr>
              <a:buSzPts val="1100"/>
              <a:buFont typeface="Arial"/>
              <a:buNone/>
            </a:pPr>
            <a:r>
              <a:rPr b="1" lang="en" sz="2900">
                <a:solidFill>
                  <a:schemeClr val="lt1"/>
                </a:solidFill>
                <a:latin typeface="Droid Sans"/>
                <a:ea typeface="Droid Sans"/>
                <a:cs typeface="Droid Sans"/>
                <a:sym typeface="Droid Sans"/>
              </a:rPr>
              <a:t>Fill your horn with oil and be on your way; I am sending you to Jesse of Bethlehem. I have chosen one of his sons to be king.”</a:t>
            </a:r>
            <a:endParaRPr b="1" sz="2900">
              <a:solidFill>
                <a:schemeClr val="lt1"/>
              </a:solidFill>
              <a:latin typeface="Droid Sans"/>
              <a:ea typeface="Droid Sans"/>
              <a:cs typeface="Droid Sans"/>
              <a:sym typeface="Droid Sans"/>
            </a:endParaRPr>
          </a:p>
          <a:p>
            <a:pPr indent="0" lvl="0" marL="0" rtl="0" algn="l">
              <a:spcBef>
                <a:spcPts val="0"/>
              </a:spcBef>
              <a:spcAft>
                <a:spcPts val="0"/>
              </a:spcAft>
              <a:buClr>
                <a:schemeClr val="dk1"/>
              </a:buClr>
              <a:buSzPts val="1100"/>
              <a:buFont typeface="Arial"/>
              <a:buNone/>
            </a:pPr>
            <a:r>
              <a:t/>
            </a:r>
            <a:endParaRPr b="1" sz="3000">
              <a:solidFill>
                <a:schemeClr val="lt1"/>
              </a:solidFill>
              <a:latin typeface="Droid Sans"/>
              <a:ea typeface="Droid Sans"/>
              <a:cs typeface="Droid Sans"/>
              <a:sym typeface="Droid Sans"/>
            </a:endParaRPr>
          </a:p>
          <a:p>
            <a:pPr indent="0" lvl="0" marL="0" rtl="0" algn="l">
              <a:spcBef>
                <a:spcPts val="0"/>
              </a:spcBef>
              <a:spcAft>
                <a:spcPts val="0"/>
              </a:spcAft>
              <a:buClr>
                <a:schemeClr val="dk1"/>
              </a:buClr>
              <a:buSzPts val="1100"/>
              <a:buFont typeface="Arial"/>
              <a:buNone/>
            </a:pPr>
            <a:r>
              <a:t/>
            </a:r>
            <a:endParaRPr b="1" sz="3000">
              <a:solidFill>
                <a:schemeClr val="lt1"/>
              </a:solidFill>
              <a:latin typeface="Droid Sans"/>
              <a:ea typeface="Droid Sans"/>
              <a:cs typeface="Droid Sans"/>
              <a:sym typeface="Droid Sans"/>
            </a:endParaRPr>
          </a:p>
          <a:p>
            <a:pPr indent="0" lvl="0" marL="0" rtl="0" algn="r">
              <a:spcBef>
                <a:spcPts val="0"/>
              </a:spcBef>
              <a:spcAft>
                <a:spcPts val="0"/>
              </a:spcAft>
              <a:buClr>
                <a:schemeClr val="dk1"/>
              </a:buClr>
              <a:buSzPts val="1100"/>
              <a:buFont typeface="Arial"/>
              <a:buNone/>
            </a:pPr>
            <a:r>
              <a:rPr b="1" lang="en" sz="3000">
                <a:solidFill>
                  <a:schemeClr val="lt1"/>
                </a:solidFill>
                <a:latin typeface="Droid Sans"/>
                <a:ea typeface="Droid Sans"/>
                <a:cs typeface="Droid Sans"/>
                <a:sym typeface="Droid Sans"/>
              </a:rPr>
              <a:t>1 Samuel 16:1</a:t>
            </a:r>
            <a:endParaRPr b="1" sz="3000">
              <a:solidFill>
                <a:schemeClr val="lt1"/>
              </a:solidFill>
              <a:latin typeface="Droid Sans"/>
              <a:ea typeface="Droid Sans"/>
              <a:cs typeface="Droid Sans"/>
              <a:sym typeface="Droid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9" name="Shape 119"/>
        <p:cNvGrpSpPr/>
        <p:nvPr/>
      </p:nvGrpSpPr>
      <p:grpSpPr>
        <a:xfrm>
          <a:off x="0" y="0"/>
          <a:ext cx="0" cy="0"/>
          <a:chOff x="0" y="0"/>
          <a:chExt cx="0" cy="0"/>
        </a:xfrm>
      </p:grpSpPr>
      <p:sp>
        <p:nvSpPr>
          <p:cNvPr id="120" name="Google Shape;120;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4"/>
          <p:cNvSpPr txBox="1"/>
          <p:nvPr>
            <p:ph idx="1" type="body"/>
          </p:nvPr>
        </p:nvSpPr>
        <p:spPr>
          <a:xfrm>
            <a:off x="311700" y="268600"/>
            <a:ext cx="8520600" cy="4441800"/>
          </a:xfrm>
          <a:prstGeom prst="rect">
            <a:avLst/>
          </a:prstGeom>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b="1" sz="2900">
              <a:solidFill>
                <a:schemeClr val="lt1"/>
              </a:solidFill>
              <a:latin typeface="Droid Sans"/>
              <a:ea typeface="Droid Sans"/>
              <a:cs typeface="Droid Sans"/>
              <a:sym typeface="Droid Sans"/>
            </a:endParaRPr>
          </a:p>
          <a:p>
            <a:pPr indent="0" lvl="0" marL="0" rtl="0" algn="l">
              <a:spcBef>
                <a:spcPts val="0"/>
              </a:spcBef>
              <a:spcAft>
                <a:spcPts val="0"/>
              </a:spcAft>
              <a:buClr>
                <a:schemeClr val="dk1"/>
              </a:buClr>
              <a:buSzPts val="1100"/>
              <a:buFont typeface="Arial"/>
              <a:buNone/>
            </a:pPr>
            <a:r>
              <a:t/>
            </a:r>
            <a:endParaRPr b="1" sz="2900">
              <a:solidFill>
                <a:schemeClr val="lt1"/>
              </a:solidFill>
              <a:latin typeface="Droid Sans"/>
              <a:ea typeface="Droid Sans"/>
              <a:cs typeface="Droid Sans"/>
              <a:sym typeface="Droid Sans"/>
            </a:endParaRPr>
          </a:p>
          <a:p>
            <a:pPr indent="0" lvl="0" marL="0" rtl="0" algn="l">
              <a:spcBef>
                <a:spcPts val="0"/>
              </a:spcBef>
              <a:spcAft>
                <a:spcPts val="0"/>
              </a:spcAft>
              <a:buClr>
                <a:schemeClr val="dk1"/>
              </a:buClr>
              <a:buSzPts val="1100"/>
              <a:buFont typeface="Arial"/>
              <a:buNone/>
            </a:pPr>
            <a:r>
              <a:t/>
            </a:r>
            <a:endParaRPr b="1" sz="2900">
              <a:solidFill>
                <a:schemeClr val="lt1"/>
              </a:solidFill>
              <a:latin typeface="Droid Sans"/>
              <a:ea typeface="Droid Sans"/>
              <a:cs typeface="Droid Sans"/>
              <a:sym typeface="Droid Sans"/>
            </a:endParaRPr>
          </a:p>
          <a:p>
            <a:pPr indent="0" lvl="0" marL="0" rtl="0" algn="l">
              <a:spcBef>
                <a:spcPts val="0"/>
              </a:spcBef>
              <a:spcAft>
                <a:spcPts val="0"/>
              </a:spcAft>
              <a:buClr>
                <a:schemeClr val="dk1"/>
              </a:buClr>
              <a:buSzPts val="1100"/>
              <a:buFont typeface="Arial"/>
              <a:buNone/>
            </a:pPr>
            <a:r>
              <a:rPr b="1" lang="en" sz="2900">
                <a:solidFill>
                  <a:schemeClr val="lt1"/>
                </a:solidFill>
                <a:latin typeface="Droid Sans"/>
                <a:ea typeface="Droid Sans"/>
                <a:cs typeface="Droid Sans"/>
                <a:sym typeface="Droid Sans"/>
              </a:rPr>
              <a:t>When they arrived, Samuel saw Eliab and thought, “Surely the Lord’s anointed stands here before the Lord.”</a:t>
            </a:r>
            <a:endParaRPr b="1" sz="2900">
              <a:solidFill>
                <a:schemeClr val="lt1"/>
              </a:solidFill>
              <a:latin typeface="Droid Sans"/>
              <a:ea typeface="Droid Sans"/>
              <a:cs typeface="Droid Sans"/>
              <a:sym typeface="Droid Sans"/>
            </a:endParaRPr>
          </a:p>
          <a:p>
            <a:pPr indent="0" lvl="0" marL="0" rtl="0" algn="l">
              <a:spcBef>
                <a:spcPts val="0"/>
              </a:spcBef>
              <a:spcAft>
                <a:spcPts val="0"/>
              </a:spcAft>
              <a:buClr>
                <a:schemeClr val="dk1"/>
              </a:buClr>
              <a:buSzPts val="1100"/>
              <a:buFont typeface="Arial"/>
              <a:buNone/>
            </a:pPr>
            <a:r>
              <a:t/>
            </a:r>
            <a:endParaRPr b="1" sz="3000">
              <a:solidFill>
                <a:schemeClr val="lt1"/>
              </a:solidFill>
              <a:latin typeface="Droid Sans"/>
              <a:ea typeface="Droid Sans"/>
              <a:cs typeface="Droid Sans"/>
              <a:sym typeface="Droid Sans"/>
            </a:endParaRPr>
          </a:p>
          <a:p>
            <a:pPr indent="0" lvl="0" marL="0" rtl="0" algn="l">
              <a:spcBef>
                <a:spcPts val="0"/>
              </a:spcBef>
              <a:spcAft>
                <a:spcPts val="0"/>
              </a:spcAft>
              <a:buClr>
                <a:schemeClr val="dk1"/>
              </a:buClr>
              <a:buSzPts val="1100"/>
              <a:buFont typeface="Arial"/>
              <a:buNone/>
            </a:pPr>
            <a:r>
              <a:t/>
            </a:r>
            <a:endParaRPr b="1" sz="3000">
              <a:solidFill>
                <a:schemeClr val="lt1"/>
              </a:solidFill>
              <a:latin typeface="Droid Sans"/>
              <a:ea typeface="Droid Sans"/>
              <a:cs typeface="Droid Sans"/>
              <a:sym typeface="Droid Sans"/>
            </a:endParaRPr>
          </a:p>
          <a:p>
            <a:pPr indent="0" lvl="0" marL="0" rtl="0" algn="r">
              <a:spcBef>
                <a:spcPts val="0"/>
              </a:spcBef>
              <a:spcAft>
                <a:spcPts val="0"/>
              </a:spcAft>
              <a:buClr>
                <a:schemeClr val="dk1"/>
              </a:buClr>
              <a:buSzPts val="1100"/>
              <a:buFont typeface="Arial"/>
              <a:buNone/>
            </a:pPr>
            <a:r>
              <a:rPr b="1" lang="en" sz="3000">
                <a:solidFill>
                  <a:schemeClr val="lt1"/>
                </a:solidFill>
                <a:latin typeface="Droid Sans"/>
                <a:ea typeface="Droid Sans"/>
                <a:cs typeface="Droid Sans"/>
                <a:sym typeface="Droid Sans"/>
              </a:rPr>
              <a:t>1 Samuel 16:6</a:t>
            </a:r>
            <a:endParaRPr b="1" sz="3000">
              <a:solidFill>
                <a:schemeClr val="lt1"/>
              </a:solidFill>
              <a:latin typeface="Droid Sans"/>
              <a:ea typeface="Droid Sans"/>
              <a:cs typeface="Droid Sans"/>
              <a:sym typeface="Droid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5" name="Shape 125"/>
        <p:cNvGrpSpPr/>
        <p:nvPr/>
      </p:nvGrpSpPr>
      <p:grpSpPr>
        <a:xfrm>
          <a:off x="0" y="0"/>
          <a:ext cx="0" cy="0"/>
          <a:chOff x="0" y="0"/>
          <a:chExt cx="0" cy="0"/>
        </a:xfrm>
      </p:grpSpPr>
      <p:sp>
        <p:nvSpPr>
          <p:cNvPr id="126" name="Google Shape;126;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5"/>
          <p:cNvSpPr txBox="1"/>
          <p:nvPr>
            <p:ph idx="1" type="body"/>
          </p:nvPr>
        </p:nvSpPr>
        <p:spPr>
          <a:xfrm>
            <a:off x="311700" y="234075"/>
            <a:ext cx="8520600" cy="4441800"/>
          </a:xfrm>
          <a:prstGeom prst="rect">
            <a:avLst/>
          </a:prstGeom>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b="1" sz="2900">
              <a:solidFill>
                <a:schemeClr val="lt1"/>
              </a:solidFill>
              <a:latin typeface="Droid Sans"/>
              <a:ea typeface="Droid Sans"/>
              <a:cs typeface="Droid Sans"/>
              <a:sym typeface="Droid Sans"/>
            </a:endParaRPr>
          </a:p>
          <a:p>
            <a:pPr indent="0" lvl="0" marL="0" rtl="0" algn="l">
              <a:spcBef>
                <a:spcPts val="0"/>
              </a:spcBef>
              <a:spcAft>
                <a:spcPts val="0"/>
              </a:spcAft>
              <a:buClr>
                <a:schemeClr val="dk1"/>
              </a:buClr>
              <a:buSzPts val="1100"/>
              <a:buFont typeface="Arial"/>
              <a:buNone/>
            </a:pPr>
            <a:r>
              <a:rPr b="1" lang="en" sz="2900">
                <a:solidFill>
                  <a:schemeClr val="lt1"/>
                </a:solidFill>
                <a:latin typeface="Droid Sans"/>
                <a:ea typeface="Droid Sans"/>
                <a:cs typeface="Droid Sans"/>
                <a:sym typeface="Droid Sans"/>
              </a:rPr>
              <a:t>But the Lord said to Samuel, “Do not consider his appearance or his height, for I have rejected him. The Lord does not look at the things people look at. People look at the outward appearance, but </a:t>
            </a:r>
            <a:r>
              <a:rPr b="1" lang="en" sz="2900">
                <a:solidFill>
                  <a:schemeClr val="accent6"/>
                </a:solidFill>
                <a:latin typeface="Droid Sans"/>
                <a:ea typeface="Droid Sans"/>
                <a:cs typeface="Droid Sans"/>
                <a:sym typeface="Droid Sans"/>
              </a:rPr>
              <a:t>the Lord looks at the heart.</a:t>
            </a:r>
            <a:r>
              <a:rPr b="1" lang="en" sz="2900">
                <a:solidFill>
                  <a:schemeClr val="lt1"/>
                </a:solidFill>
                <a:latin typeface="Droid Sans"/>
                <a:ea typeface="Droid Sans"/>
                <a:cs typeface="Droid Sans"/>
                <a:sym typeface="Droid Sans"/>
              </a:rPr>
              <a:t>”</a:t>
            </a:r>
            <a:endParaRPr b="1" sz="2900">
              <a:solidFill>
                <a:schemeClr val="lt1"/>
              </a:solidFill>
              <a:latin typeface="Droid Sans"/>
              <a:ea typeface="Droid Sans"/>
              <a:cs typeface="Droid Sans"/>
              <a:sym typeface="Droid Sans"/>
            </a:endParaRPr>
          </a:p>
          <a:p>
            <a:pPr indent="0" lvl="0" marL="0" rtl="0" algn="l">
              <a:spcBef>
                <a:spcPts val="0"/>
              </a:spcBef>
              <a:spcAft>
                <a:spcPts val="0"/>
              </a:spcAft>
              <a:buClr>
                <a:schemeClr val="dk1"/>
              </a:buClr>
              <a:buSzPts val="1100"/>
              <a:buFont typeface="Arial"/>
              <a:buNone/>
            </a:pPr>
            <a:r>
              <a:t/>
            </a:r>
            <a:endParaRPr b="1" sz="3000">
              <a:solidFill>
                <a:schemeClr val="lt1"/>
              </a:solidFill>
              <a:latin typeface="Droid Sans"/>
              <a:ea typeface="Droid Sans"/>
              <a:cs typeface="Droid Sans"/>
              <a:sym typeface="Droid Sans"/>
            </a:endParaRPr>
          </a:p>
          <a:p>
            <a:pPr indent="0" lvl="0" marL="0" rtl="0" algn="r">
              <a:spcBef>
                <a:spcPts val="0"/>
              </a:spcBef>
              <a:spcAft>
                <a:spcPts val="0"/>
              </a:spcAft>
              <a:buClr>
                <a:schemeClr val="dk1"/>
              </a:buClr>
              <a:buSzPts val="1100"/>
              <a:buFont typeface="Arial"/>
              <a:buNone/>
            </a:pPr>
            <a:r>
              <a:rPr b="1" lang="en" sz="3000">
                <a:solidFill>
                  <a:schemeClr val="lt1"/>
                </a:solidFill>
                <a:latin typeface="Droid Sans"/>
                <a:ea typeface="Droid Sans"/>
                <a:cs typeface="Droid Sans"/>
                <a:sym typeface="Droid Sans"/>
              </a:rPr>
              <a:t>1 Samuel 16:7</a:t>
            </a:r>
            <a:endParaRPr b="1" sz="3000">
              <a:solidFill>
                <a:schemeClr val="lt1"/>
              </a:solidFill>
              <a:latin typeface="Droid Sans"/>
              <a:ea typeface="Droid Sans"/>
              <a:cs typeface="Droid Sans"/>
              <a:sym typeface="Droid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31" name="Shape 131"/>
        <p:cNvGrpSpPr/>
        <p:nvPr/>
      </p:nvGrpSpPr>
      <p:grpSpPr>
        <a:xfrm>
          <a:off x="0" y="0"/>
          <a:ext cx="0" cy="0"/>
          <a:chOff x="0" y="0"/>
          <a:chExt cx="0" cy="0"/>
        </a:xfrm>
      </p:grpSpPr>
      <p:sp>
        <p:nvSpPr>
          <p:cNvPr id="132" name="Google Shape;132;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6"/>
          <p:cNvSpPr txBox="1"/>
          <p:nvPr>
            <p:ph idx="1" type="body"/>
          </p:nvPr>
        </p:nvSpPr>
        <p:spPr>
          <a:xfrm>
            <a:off x="311700" y="234075"/>
            <a:ext cx="8520600" cy="4441800"/>
          </a:xfrm>
          <a:prstGeom prst="rect">
            <a:avLst/>
          </a:prstGeom>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900">
                <a:solidFill>
                  <a:schemeClr val="lt1"/>
                </a:solidFill>
                <a:latin typeface="Droid Sans"/>
                <a:ea typeface="Droid Sans"/>
                <a:cs typeface="Droid Sans"/>
                <a:sym typeface="Droid Sans"/>
              </a:rPr>
              <a:t>Then Jesse called Abinadab and had him pass in front of Samuel. But Samuel said, “The Lord has not chosen this one either.” Jesse then had Shammah pass by, but Samuel said, “Nor has the Lord chosen this one.” Jesse had seven of his sons pass before Samuel, but Samuel said to him, “The Lord has not chosen these.”</a:t>
            </a:r>
            <a:endParaRPr b="1" sz="2900">
              <a:solidFill>
                <a:schemeClr val="lt1"/>
              </a:solidFill>
              <a:latin typeface="Droid Sans"/>
              <a:ea typeface="Droid Sans"/>
              <a:cs typeface="Droid Sans"/>
              <a:sym typeface="Droid Sans"/>
            </a:endParaRPr>
          </a:p>
          <a:p>
            <a:pPr indent="0" lvl="0" marL="0" rtl="0" algn="l">
              <a:spcBef>
                <a:spcPts val="0"/>
              </a:spcBef>
              <a:spcAft>
                <a:spcPts val="0"/>
              </a:spcAft>
              <a:buClr>
                <a:schemeClr val="dk1"/>
              </a:buClr>
              <a:buSzPts val="1100"/>
              <a:buFont typeface="Arial"/>
              <a:buNone/>
            </a:pPr>
            <a:r>
              <a:t/>
            </a:r>
            <a:endParaRPr b="1" sz="3000">
              <a:solidFill>
                <a:schemeClr val="lt1"/>
              </a:solidFill>
              <a:latin typeface="Droid Sans"/>
              <a:ea typeface="Droid Sans"/>
              <a:cs typeface="Droid Sans"/>
              <a:sym typeface="Droid Sans"/>
            </a:endParaRPr>
          </a:p>
          <a:p>
            <a:pPr indent="0" lvl="0" marL="0" rtl="0" algn="r">
              <a:spcBef>
                <a:spcPts val="0"/>
              </a:spcBef>
              <a:spcAft>
                <a:spcPts val="0"/>
              </a:spcAft>
              <a:buClr>
                <a:schemeClr val="dk1"/>
              </a:buClr>
              <a:buSzPts val="1100"/>
              <a:buFont typeface="Arial"/>
              <a:buNone/>
            </a:pPr>
            <a:r>
              <a:rPr b="1" lang="en" sz="3000">
                <a:solidFill>
                  <a:schemeClr val="lt1"/>
                </a:solidFill>
                <a:latin typeface="Droid Sans"/>
                <a:ea typeface="Droid Sans"/>
                <a:cs typeface="Droid Sans"/>
                <a:sym typeface="Droid Sans"/>
              </a:rPr>
              <a:t>1 Samuel 16:8-10</a:t>
            </a:r>
            <a:endParaRPr b="1" sz="3000">
              <a:solidFill>
                <a:schemeClr val="lt1"/>
              </a:solidFill>
              <a:latin typeface="Droid Sans"/>
              <a:ea typeface="Droid Sans"/>
              <a:cs typeface="Droid Sans"/>
              <a:sym typeface="Droid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37" name="Shape 137"/>
        <p:cNvGrpSpPr/>
        <p:nvPr/>
      </p:nvGrpSpPr>
      <p:grpSpPr>
        <a:xfrm>
          <a:off x="0" y="0"/>
          <a:ext cx="0" cy="0"/>
          <a:chOff x="0" y="0"/>
          <a:chExt cx="0" cy="0"/>
        </a:xfrm>
      </p:grpSpPr>
      <p:sp>
        <p:nvSpPr>
          <p:cNvPr id="138" name="Google Shape;138;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7"/>
          <p:cNvSpPr txBox="1"/>
          <p:nvPr>
            <p:ph idx="1" type="body"/>
          </p:nvPr>
        </p:nvSpPr>
        <p:spPr>
          <a:xfrm>
            <a:off x="311700" y="234075"/>
            <a:ext cx="8520600" cy="4441800"/>
          </a:xfrm>
          <a:prstGeom prst="rect">
            <a:avLst/>
          </a:prstGeom>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b="1" sz="2900">
              <a:solidFill>
                <a:schemeClr val="lt1"/>
              </a:solidFill>
              <a:latin typeface="Droid Sans"/>
              <a:ea typeface="Droid Sans"/>
              <a:cs typeface="Droid Sans"/>
              <a:sym typeface="Droid Sans"/>
            </a:endParaRPr>
          </a:p>
          <a:p>
            <a:pPr indent="0" lvl="0" marL="0" rtl="0" algn="l">
              <a:spcBef>
                <a:spcPts val="0"/>
              </a:spcBef>
              <a:spcAft>
                <a:spcPts val="0"/>
              </a:spcAft>
              <a:buClr>
                <a:schemeClr val="dk1"/>
              </a:buClr>
              <a:buSzPts val="1100"/>
              <a:buFont typeface="Arial"/>
              <a:buNone/>
            </a:pPr>
            <a:r>
              <a:t/>
            </a:r>
            <a:endParaRPr b="1" sz="2900">
              <a:solidFill>
                <a:schemeClr val="lt1"/>
              </a:solidFill>
              <a:latin typeface="Droid Sans"/>
              <a:ea typeface="Droid Sans"/>
              <a:cs typeface="Droid Sans"/>
              <a:sym typeface="Droid Sans"/>
            </a:endParaRPr>
          </a:p>
          <a:p>
            <a:pPr indent="0" lvl="0" marL="0" rtl="0" algn="l">
              <a:spcBef>
                <a:spcPts val="0"/>
              </a:spcBef>
              <a:spcAft>
                <a:spcPts val="0"/>
              </a:spcAft>
              <a:buClr>
                <a:schemeClr val="dk1"/>
              </a:buClr>
              <a:buSzPts val="1100"/>
              <a:buFont typeface="Arial"/>
              <a:buNone/>
            </a:pPr>
            <a:r>
              <a:rPr b="1" lang="en" sz="2900">
                <a:solidFill>
                  <a:schemeClr val="lt1"/>
                </a:solidFill>
                <a:latin typeface="Droid Sans"/>
                <a:ea typeface="Droid Sans"/>
                <a:cs typeface="Droid Sans"/>
                <a:sym typeface="Droid Sans"/>
              </a:rPr>
              <a:t>So he asked Jesse, “Are these all the sons you have?” “There is still the youngest,” Jesse answered. “He is tending the sheep.” Samuel said, “Send for him; </a:t>
            </a:r>
            <a:r>
              <a:rPr b="1" lang="en" sz="2900">
                <a:solidFill>
                  <a:schemeClr val="accent6"/>
                </a:solidFill>
                <a:latin typeface="Droid Sans"/>
                <a:ea typeface="Droid Sans"/>
                <a:cs typeface="Droid Sans"/>
                <a:sym typeface="Droid Sans"/>
              </a:rPr>
              <a:t>we will not sit down until he arrives.”</a:t>
            </a:r>
            <a:endParaRPr b="1" sz="2900">
              <a:solidFill>
                <a:schemeClr val="accent6"/>
              </a:solidFill>
              <a:latin typeface="Droid Sans"/>
              <a:ea typeface="Droid Sans"/>
              <a:cs typeface="Droid Sans"/>
              <a:sym typeface="Droid Sans"/>
            </a:endParaRPr>
          </a:p>
          <a:p>
            <a:pPr indent="0" lvl="0" marL="0" rtl="0" algn="l">
              <a:spcBef>
                <a:spcPts val="0"/>
              </a:spcBef>
              <a:spcAft>
                <a:spcPts val="0"/>
              </a:spcAft>
              <a:buClr>
                <a:schemeClr val="dk1"/>
              </a:buClr>
              <a:buSzPts val="1100"/>
              <a:buFont typeface="Arial"/>
              <a:buNone/>
            </a:pPr>
            <a:r>
              <a:t/>
            </a:r>
            <a:endParaRPr b="1" sz="3000">
              <a:solidFill>
                <a:schemeClr val="lt1"/>
              </a:solidFill>
              <a:latin typeface="Droid Sans"/>
              <a:ea typeface="Droid Sans"/>
              <a:cs typeface="Droid Sans"/>
              <a:sym typeface="Droid Sans"/>
            </a:endParaRPr>
          </a:p>
          <a:p>
            <a:pPr indent="0" lvl="0" marL="0" rtl="0" algn="r">
              <a:spcBef>
                <a:spcPts val="0"/>
              </a:spcBef>
              <a:spcAft>
                <a:spcPts val="0"/>
              </a:spcAft>
              <a:buClr>
                <a:schemeClr val="dk1"/>
              </a:buClr>
              <a:buSzPts val="1100"/>
              <a:buFont typeface="Arial"/>
              <a:buNone/>
            </a:pPr>
            <a:r>
              <a:rPr b="1" lang="en" sz="3000">
                <a:solidFill>
                  <a:schemeClr val="lt1"/>
                </a:solidFill>
                <a:latin typeface="Droid Sans"/>
                <a:ea typeface="Droid Sans"/>
                <a:cs typeface="Droid Sans"/>
                <a:sym typeface="Droid Sans"/>
              </a:rPr>
              <a:t>1 Samuel 16:11</a:t>
            </a:r>
            <a:endParaRPr b="1" sz="3000">
              <a:solidFill>
                <a:schemeClr val="lt1"/>
              </a:solidFill>
              <a:latin typeface="Droid Sans"/>
              <a:ea typeface="Droid Sans"/>
              <a:cs typeface="Droid Sans"/>
              <a:sym typeface="Droid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43" name="Shape 143"/>
        <p:cNvGrpSpPr/>
        <p:nvPr/>
      </p:nvGrpSpPr>
      <p:grpSpPr>
        <a:xfrm>
          <a:off x="0" y="0"/>
          <a:ext cx="0" cy="0"/>
          <a:chOff x="0" y="0"/>
          <a:chExt cx="0" cy="0"/>
        </a:xfrm>
      </p:grpSpPr>
      <p:sp>
        <p:nvSpPr>
          <p:cNvPr id="144" name="Google Shape;144;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8"/>
          <p:cNvSpPr txBox="1"/>
          <p:nvPr>
            <p:ph idx="1" type="body"/>
          </p:nvPr>
        </p:nvSpPr>
        <p:spPr>
          <a:xfrm>
            <a:off x="311700" y="234075"/>
            <a:ext cx="8520600" cy="4441800"/>
          </a:xfrm>
          <a:prstGeom prst="rect">
            <a:avLst/>
          </a:prstGeom>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900">
                <a:solidFill>
                  <a:schemeClr val="lt1"/>
                </a:solidFill>
                <a:latin typeface="Droid Sans"/>
                <a:ea typeface="Droid Sans"/>
                <a:cs typeface="Droid Sans"/>
                <a:sym typeface="Droid Sans"/>
              </a:rPr>
              <a:t>So he sent for him and had him brought in. He was glowing with health and had a fine appearance and handsome features. Then the Lord said, “Rise and anoint him; this is the one.” So Samuel took the horn of oil and anointed him in the presence of his brothers, and </a:t>
            </a:r>
            <a:r>
              <a:rPr b="1" lang="en" sz="2900">
                <a:solidFill>
                  <a:schemeClr val="accent6"/>
                </a:solidFill>
                <a:latin typeface="Droid Sans"/>
                <a:ea typeface="Droid Sans"/>
                <a:cs typeface="Droid Sans"/>
                <a:sym typeface="Droid Sans"/>
              </a:rPr>
              <a:t>from that day on the Spirit of the Lord came powerfully upon David.</a:t>
            </a:r>
            <a:r>
              <a:rPr b="1" lang="en" sz="2900">
                <a:solidFill>
                  <a:schemeClr val="lt1"/>
                </a:solidFill>
                <a:latin typeface="Droid Sans"/>
                <a:ea typeface="Droid Sans"/>
                <a:cs typeface="Droid Sans"/>
                <a:sym typeface="Droid Sans"/>
              </a:rPr>
              <a:t> </a:t>
            </a:r>
            <a:endParaRPr b="1" sz="3000">
              <a:solidFill>
                <a:schemeClr val="lt1"/>
              </a:solidFill>
              <a:latin typeface="Droid Sans"/>
              <a:ea typeface="Droid Sans"/>
              <a:cs typeface="Droid Sans"/>
              <a:sym typeface="Droid Sans"/>
            </a:endParaRPr>
          </a:p>
          <a:p>
            <a:pPr indent="0" lvl="0" marL="0" rtl="0" algn="r">
              <a:spcBef>
                <a:spcPts val="0"/>
              </a:spcBef>
              <a:spcAft>
                <a:spcPts val="0"/>
              </a:spcAft>
              <a:buClr>
                <a:schemeClr val="dk1"/>
              </a:buClr>
              <a:buSzPts val="1100"/>
              <a:buFont typeface="Arial"/>
              <a:buNone/>
            </a:pPr>
            <a:r>
              <a:rPr b="1" lang="en" sz="3000">
                <a:solidFill>
                  <a:schemeClr val="lt1"/>
                </a:solidFill>
                <a:latin typeface="Droid Sans"/>
                <a:ea typeface="Droid Sans"/>
                <a:cs typeface="Droid Sans"/>
                <a:sym typeface="Droid Sans"/>
              </a:rPr>
              <a:t>1 Samuel 16:12-13</a:t>
            </a:r>
            <a:endParaRPr b="1" sz="3000">
              <a:solidFill>
                <a:schemeClr val="lt1"/>
              </a:solidFill>
              <a:latin typeface="Droid Sans"/>
              <a:ea typeface="Droid Sans"/>
              <a:cs typeface="Droid Sans"/>
              <a:sym typeface="Droid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49" name="Shape 149"/>
        <p:cNvGrpSpPr/>
        <p:nvPr/>
      </p:nvGrpSpPr>
      <p:grpSpPr>
        <a:xfrm>
          <a:off x="0" y="0"/>
          <a:ext cx="0" cy="0"/>
          <a:chOff x="0" y="0"/>
          <a:chExt cx="0" cy="0"/>
        </a:xfrm>
      </p:grpSpPr>
      <p:sp>
        <p:nvSpPr>
          <p:cNvPr id="150" name="Google Shape;150;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9"/>
          <p:cNvSpPr txBox="1"/>
          <p:nvPr>
            <p:ph idx="1" type="body"/>
          </p:nvPr>
        </p:nvSpPr>
        <p:spPr>
          <a:xfrm>
            <a:off x="311700" y="268600"/>
            <a:ext cx="8520600" cy="4441800"/>
          </a:xfrm>
          <a:prstGeom prst="rect">
            <a:avLst/>
          </a:prstGeom>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3300">
                <a:solidFill>
                  <a:schemeClr val="lt1"/>
                </a:solidFill>
                <a:latin typeface="Droid Sans"/>
                <a:ea typeface="Droid Sans"/>
                <a:cs typeface="Droid Sans"/>
                <a:sym typeface="Droid Sans"/>
              </a:rPr>
              <a:t>To have a heart for God means that </a:t>
            </a:r>
            <a:endParaRPr b="1" sz="3300">
              <a:solidFill>
                <a:schemeClr val="lt1"/>
              </a:solidFill>
              <a:latin typeface="Droid Sans"/>
              <a:ea typeface="Droid Sans"/>
              <a:cs typeface="Droid Sans"/>
              <a:sym typeface="Droid Sans"/>
            </a:endParaRPr>
          </a:p>
          <a:p>
            <a:pPr indent="0" lvl="0" marL="0" rtl="0" algn="ctr">
              <a:spcBef>
                <a:spcPts val="0"/>
              </a:spcBef>
              <a:spcAft>
                <a:spcPts val="0"/>
              </a:spcAft>
              <a:buClr>
                <a:schemeClr val="dk1"/>
              </a:buClr>
              <a:buSzPts val="1100"/>
              <a:buFont typeface="Arial"/>
              <a:buNone/>
            </a:pPr>
            <a:r>
              <a:rPr b="1" lang="en" sz="3300">
                <a:solidFill>
                  <a:schemeClr val="lt1"/>
                </a:solidFill>
                <a:latin typeface="Droid Sans"/>
                <a:ea typeface="Droid Sans"/>
                <a:cs typeface="Droid Sans"/>
                <a:sym typeface="Droid Sans"/>
              </a:rPr>
              <a:t>we pursue the priorities, the purposes and the presence of God. </a:t>
            </a:r>
            <a:endParaRPr b="1" sz="3300">
              <a:solidFill>
                <a:schemeClr val="lt1"/>
              </a:solidFill>
              <a:latin typeface="Droid Sans"/>
              <a:ea typeface="Droid Sans"/>
              <a:cs typeface="Droid Sans"/>
              <a:sym typeface="Droid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55" name="Shape 155"/>
        <p:cNvGrpSpPr/>
        <p:nvPr/>
      </p:nvGrpSpPr>
      <p:grpSpPr>
        <a:xfrm>
          <a:off x="0" y="0"/>
          <a:ext cx="0" cy="0"/>
          <a:chOff x="0" y="0"/>
          <a:chExt cx="0" cy="0"/>
        </a:xfrm>
      </p:grpSpPr>
      <p:sp>
        <p:nvSpPr>
          <p:cNvPr id="156" name="Google Shape;156;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30"/>
          <p:cNvSpPr txBox="1"/>
          <p:nvPr>
            <p:ph idx="1" type="body"/>
          </p:nvPr>
        </p:nvSpPr>
        <p:spPr>
          <a:xfrm>
            <a:off x="311700" y="268600"/>
            <a:ext cx="8520600" cy="4441800"/>
          </a:xfrm>
          <a:prstGeom prst="rect">
            <a:avLst/>
          </a:prstGeom>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3300">
                <a:solidFill>
                  <a:schemeClr val="lt1"/>
                </a:solidFill>
                <a:latin typeface="Droid Sans"/>
                <a:ea typeface="Droid Sans"/>
                <a:cs typeface="Droid Sans"/>
                <a:sym typeface="Droid Sans"/>
              </a:rPr>
              <a:t>Be Faithful in Your Field</a:t>
            </a:r>
            <a:endParaRPr b="1" sz="3300">
              <a:solidFill>
                <a:schemeClr val="lt1"/>
              </a:solidFill>
              <a:latin typeface="Droid Sans"/>
              <a:ea typeface="Droid Sans"/>
              <a:cs typeface="Droid Sans"/>
              <a:sym typeface="Droid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61" name="Shape 161"/>
        <p:cNvGrpSpPr/>
        <p:nvPr/>
      </p:nvGrpSpPr>
      <p:grpSpPr>
        <a:xfrm>
          <a:off x="0" y="0"/>
          <a:ext cx="0" cy="0"/>
          <a:chOff x="0" y="0"/>
          <a:chExt cx="0" cy="0"/>
        </a:xfrm>
      </p:grpSpPr>
      <p:sp>
        <p:nvSpPr>
          <p:cNvPr id="162" name="Google Shape;162;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31"/>
          <p:cNvSpPr txBox="1"/>
          <p:nvPr>
            <p:ph idx="1" type="body"/>
          </p:nvPr>
        </p:nvSpPr>
        <p:spPr>
          <a:xfrm>
            <a:off x="311700" y="268600"/>
            <a:ext cx="8520600" cy="4441800"/>
          </a:xfrm>
          <a:prstGeom prst="rect">
            <a:avLst/>
          </a:prstGeom>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3300">
                <a:solidFill>
                  <a:schemeClr val="lt1"/>
                </a:solidFill>
                <a:latin typeface="Droid Sans"/>
                <a:ea typeface="Droid Sans"/>
                <a:cs typeface="Droid Sans"/>
                <a:sym typeface="Droid Sans"/>
              </a:rPr>
              <a:t>Be Faithful When </a:t>
            </a:r>
            <a:endParaRPr b="1" sz="3300">
              <a:solidFill>
                <a:schemeClr val="lt1"/>
              </a:solidFill>
              <a:latin typeface="Droid Sans"/>
              <a:ea typeface="Droid Sans"/>
              <a:cs typeface="Droid Sans"/>
              <a:sym typeface="Droid Sans"/>
            </a:endParaRPr>
          </a:p>
          <a:p>
            <a:pPr indent="0" lvl="0" marL="0" rtl="0" algn="ctr">
              <a:spcBef>
                <a:spcPts val="0"/>
              </a:spcBef>
              <a:spcAft>
                <a:spcPts val="0"/>
              </a:spcAft>
              <a:buClr>
                <a:schemeClr val="dk1"/>
              </a:buClr>
              <a:buSzPts val="1100"/>
              <a:buFont typeface="Arial"/>
              <a:buNone/>
            </a:pPr>
            <a:r>
              <a:rPr b="1" lang="en" sz="3300">
                <a:solidFill>
                  <a:schemeClr val="lt1"/>
                </a:solidFill>
                <a:latin typeface="Droid Sans"/>
                <a:ea typeface="Droid Sans"/>
                <a:cs typeface="Droid Sans"/>
                <a:sym typeface="Droid Sans"/>
              </a:rPr>
              <a:t>You Have Been Forgotten</a:t>
            </a:r>
            <a:endParaRPr b="1" sz="3300">
              <a:solidFill>
                <a:schemeClr val="lt1"/>
              </a:solidFill>
              <a:latin typeface="Droid Sans"/>
              <a:ea typeface="Droid Sans"/>
              <a:cs typeface="Droid Sans"/>
              <a:sym typeface="Droid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4"/>
          <p:cNvSpPr txBox="1"/>
          <p:nvPr>
            <p:ph idx="1" type="body"/>
          </p:nvPr>
        </p:nvSpPr>
        <p:spPr>
          <a:xfrm>
            <a:off x="311700" y="268600"/>
            <a:ext cx="8520600" cy="4441800"/>
          </a:xfrm>
          <a:prstGeom prst="rect">
            <a:avLst/>
          </a:prstGeom>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b="1" sz="4000">
              <a:solidFill>
                <a:schemeClr val="lt1"/>
              </a:solidFill>
              <a:latin typeface="Droid Sans"/>
              <a:ea typeface="Droid Sans"/>
              <a:cs typeface="Droid Sans"/>
              <a:sym typeface="Droid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67" name="Shape 167"/>
        <p:cNvGrpSpPr/>
        <p:nvPr/>
      </p:nvGrpSpPr>
      <p:grpSpPr>
        <a:xfrm>
          <a:off x="0" y="0"/>
          <a:ext cx="0" cy="0"/>
          <a:chOff x="0" y="0"/>
          <a:chExt cx="0" cy="0"/>
        </a:xfrm>
      </p:grpSpPr>
      <p:sp>
        <p:nvSpPr>
          <p:cNvPr id="168" name="Google Shape;168;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32"/>
          <p:cNvSpPr txBox="1"/>
          <p:nvPr>
            <p:ph idx="1" type="body"/>
          </p:nvPr>
        </p:nvSpPr>
        <p:spPr>
          <a:xfrm>
            <a:off x="311700" y="268600"/>
            <a:ext cx="8520600" cy="4441800"/>
          </a:xfrm>
          <a:prstGeom prst="rect">
            <a:avLst/>
          </a:prstGeom>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3300">
                <a:solidFill>
                  <a:schemeClr val="lt1"/>
                </a:solidFill>
                <a:latin typeface="Droid Sans"/>
                <a:ea typeface="Droid Sans"/>
                <a:cs typeface="Droid Sans"/>
                <a:sym typeface="Droid Sans"/>
              </a:rPr>
              <a:t>Be Faithful As You Wait  </a:t>
            </a:r>
            <a:endParaRPr b="1" sz="3300">
              <a:solidFill>
                <a:schemeClr val="lt1"/>
              </a:solidFill>
              <a:latin typeface="Droid Sans"/>
              <a:ea typeface="Droid Sans"/>
              <a:cs typeface="Droid Sans"/>
              <a:sym typeface="Droid Sans"/>
            </a:endParaRPr>
          </a:p>
          <a:p>
            <a:pPr indent="0" lvl="0" marL="0" rtl="0" algn="ctr">
              <a:spcBef>
                <a:spcPts val="0"/>
              </a:spcBef>
              <a:spcAft>
                <a:spcPts val="0"/>
              </a:spcAft>
              <a:buClr>
                <a:schemeClr val="dk1"/>
              </a:buClr>
              <a:buSzPts val="1100"/>
              <a:buFont typeface="Arial"/>
              <a:buNone/>
            </a:pPr>
            <a:r>
              <a:rPr b="1" lang="en" sz="3300">
                <a:solidFill>
                  <a:schemeClr val="lt1"/>
                </a:solidFill>
                <a:latin typeface="Droid Sans"/>
                <a:ea typeface="Droid Sans"/>
                <a:cs typeface="Droid Sans"/>
                <a:sym typeface="Droid Sans"/>
              </a:rPr>
              <a:t>For Your Future</a:t>
            </a:r>
            <a:endParaRPr b="1" sz="3300">
              <a:solidFill>
                <a:schemeClr val="lt1"/>
              </a:solidFill>
              <a:latin typeface="Droid Sans"/>
              <a:ea typeface="Droid Sans"/>
              <a:cs typeface="Droid Sans"/>
              <a:sym typeface="Droid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73" name="Shape 173"/>
        <p:cNvGrpSpPr/>
        <p:nvPr/>
      </p:nvGrpSpPr>
      <p:grpSpPr>
        <a:xfrm>
          <a:off x="0" y="0"/>
          <a:ext cx="0" cy="0"/>
          <a:chOff x="0" y="0"/>
          <a:chExt cx="0" cy="0"/>
        </a:xfrm>
      </p:grpSpPr>
      <p:sp>
        <p:nvSpPr>
          <p:cNvPr id="174" name="Google Shape;174;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33"/>
          <p:cNvSpPr txBox="1"/>
          <p:nvPr>
            <p:ph idx="1" type="body"/>
          </p:nvPr>
        </p:nvSpPr>
        <p:spPr>
          <a:xfrm>
            <a:off x="311700" y="268600"/>
            <a:ext cx="8520600" cy="4441800"/>
          </a:xfrm>
          <a:prstGeom prst="rect">
            <a:avLst/>
          </a:prstGeom>
          <a:ln>
            <a:noFill/>
          </a:ln>
        </p:spPr>
        <p:txBody>
          <a:bodyPr anchorCtr="0" anchor="ctr" bIns="91425" lIns="91425" spcFirstLastPara="1" rIns="91425" wrap="square" tIns="91425">
            <a:noAutofit/>
          </a:bodyPr>
          <a:lstStyle/>
          <a:p>
            <a:pPr indent="-393700" lvl="0" marL="457200" rtl="0" algn="l">
              <a:spcBef>
                <a:spcPts val="0"/>
              </a:spcBef>
              <a:spcAft>
                <a:spcPts val="0"/>
              </a:spcAft>
              <a:buClr>
                <a:schemeClr val="lt1"/>
              </a:buClr>
              <a:buSzPts val="2600"/>
              <a:buFont typeface="Droid Sans"/>
              <a:buChar char="●"/>
            </a:pPr>
            <a:r>
              <a:rPr b="1" lang="en" sz="2600">
                <a:solidFill>
                  <a:schemeClr val="lt1"/>
                </a:solidFill>
                <a:latin typeface="Droid Sans"/>
                <a:ea typeface="Droid Sans"/>
                <a:cs typeface="Droid Sans"/>
                <a:sym typeface="Droid Sans"/>
              </a:rPr>
              <a:t>Am I giving myself to intentional times of prayer? </a:t>
            </a:r>
            <a:endParaRPr b="1" sz="2600">
              <a:solidFill>
                <a:schemeClr val="lt1"/>
              </a:solidFill>
              <a:latin typeface="Droid Sans"/>
              <a:ea typeface="Droid Sans"/>
              <a:cs typeface="Droid Sans"/>
              <a:sym typeface="Droid Sans"/>
            </a:endParaRPr>
          </a:p>
          <a:p>
            <a:pPr indent="-393700" lvl="0" marL="457200" rtl="0" algn="l">
              <a:spcBef>
                <a:spcPts val="0"/>
              </a:spcBef>
              <a:spcAft>
                <a:spcPts val="0"/>
              </a:spcAft>
              <a:buClr>
                <a:schemeClr val="lt1"/>
              </a:buClr>
              <a:buSzPts val="2600"/>
              <a:buFont typeface="Droid Sans"/>
              <a:buChar char="●"/>
            </a:pPr>
            <a:r>
              <a:rPr b="1" lang="en" sz="2600">
                <a:solidFill>
                  <a:schemeClr val="lt1"/>
                </a:solidFill>
                <a:latin typeface="Droid Sans"/>
                <a:ea typeface="Droid Sans"/>
                <a:cs typeface="Droid Sans"/>
                <a:sym typeface="Droid Sans"/>
              </a:rPr>
              <a:t>Am I honoring the sabbath? </a:t>
            </a:r>
            <a:endParaRPr b="1" sz="2600">
              <a:solidFill>
                <a:schemeClr val="lt1"/>
              </a:solidFill>
              <a:latin typeface="Droid Sans"/>
              <a:ea typeface="Droid Sans"/>
              <a:cs typeface="Droid Sans"/>
              <a:sym typeface="Droid Sans"/>
            </a:endParaRPr>
          </a:p>
          <a:p>
            <a:pPr indent="-393700" lvl="0" marL="457200" rtl="0" algn="l">
              <a:spcBef>
                <a:spcPts val="0"/>
              </a:spcBef>
              <a:spcAft>
                <a:spcPts val="0"/>
              </a:spcAft>
              <a:buClr>
                <a:schemeClr val="lt1"/>
              </a:buClr>
              <a:buSzPts val="2600"/>
              <a:buFont typeface="Droid Sans"/>
              <a:buChar char="●"/>
            </a:pPr>
            <a:r>
              <a:rPr b="1" lang="en" sz="2600">
                <a:solidFill>
                  <a:schemeClr val="lt1"/>
                </a:solidFill>
                <a:latin typeface="Droid Sans"/>
                <a:ea typeface="Droid Sans"/>
                <a:cs typeface="Droid Sans"/>
                <a:sym typeface="Droid Sans"/>
              </a:rPr>
              <a:t>Am I committed to interior examination? </a:t>
            </a:r>
            <a:endParaRPr b="1" sz="2600">
              <a:solidFill>
                <a:schemeClr val="lt1"/>
              </a:solidFill>
              <a:latin typeface="Droid Sans"/>
              <a:ea typeface="Droid Sans"/>
              <a:cs typeface="Droid Sans"/>
              <a:sym typeface="Droid Sans"/>
            </a:endParaRPr>
          </a:p>
          <a:p>
            <a:pPr indent="-393700" lvl="0" marL="457200" rtl="0" algn="l">
              <a:spcBef>
                <a:spcPts val="0"/>
              </a:spcBef>
              <a:spcAft>
                <a:spcPts val="0"/>
              </a:spcAft>
              <a:buClr>
                <a:schemeClr val="lt1"/>
              </a:buClr>
              <a:buSzPts val="2600"/>
              <a:buFont typeface="Droid Sans"/>
              <a:buChar char="●"/>
            </a:pPr>
            <a:r>
              <a:rPr b="1" lang="en" sz="2600">
                <a:solidFill>
                  <a:schemeClr val="lt1"/>
                </a:solidFill>
                <a:latin typeface="Droid Sans"/>
                <a:ea typeface="Droid Sans"/>
                <a:cs typeface="Droid Sans"/>
                <a:sym typeface="Droid Sans"/>
              </a:rPr>
              <a:t>Am I honest with others?  </a:t>
            </a:r>
            <a:endParaRPr b="1" sz="2600">
              <a:solidFill>
                <a:schemeClr val="lt1"/>
              </a:solidFill>
              <a:latin typeface="Droid Sans"/>
              <a:ea typeface="Droid Sans"/>
              <a:cs typeface="Droid Sans"/>
              <a:sym typeface="Droid Sans"/>
            </a:endParaRPr>
          </a:p>
          <a:p>
            <a:pPr indent="-393700" lvl="0" marL="457200" rtl="0" algn="l">
              <a:spcBef>
                <a:spcPts val="0"/>
              </a:spcBef>
              <a:spcAft>
                <a:spcPts val="0"/>
              </a:spcAft>
              <a:buClr>
                <a:schemeClr val="lt1"/>
              </a:buClr>
              <a:buSzPts val="2600"/>
              <a:buFont typeface="Droid Sans"/>
              <a:buChar char="●"/>
            </a:pPr>
            <a:r>
              <a:rPr b="1" lang="en" sz="2600">
                <a:solidFill>
                  <a:schemeClr val="lt1"/>
                </a:solidFill>
                <a:latin typeface="Droid Sans"/>
                <a:ea typeface="Droid Sans"/>
                <a:cs typeface="Droid Sans"/>
                <a:sym typeface="Droid Sans"/>
              </a:rPr>
              <a:t>Am I joining my life to the poor and marginalized? </a:t>
            </a:r>
            <a:endParaRPr b="1" sz="2600">
              <a:solidFill>
                <a:schemeClr val="lt1"/>
              </a:solidFill>
              <a:latin typeface="Droid Sans"/>
              <a:ea typeface="Droid Sans"/>
              <a:cs typeface="Droid Sans"/>
              <a:sym typeface="Droid Sans"/>
            </a:endParaRPr>
          </a:p>
          <a:p>
            <a:pPr indent="-393700" lvl="0" marL="457200" rtl="0" algn="l">
              <a:spcBef>
                <a:spcPts val="0"/>
              </a:spcBef>
              <a:spcAft>
                <a:spcPts val="0"/>
              </a:spcAft>
              <a:buClr>
                <a:schemeClr val="lt1"/>
              </a:buClr>
              <a:buSzPts val="2600"/>
              <a:buFont typeface="Droid Sans"/>
              <a:buChar char="●"/>
            </a:pPr>
            <a:r>
              <a:rPr b="1" lang="en" sz="2600">
                <a:solidFill>
                  <a:schemeClr val="lt1"/>
                </a:solidFill>
                <a:latin typeface="Droid Sans"/>
                <a:ea typeface="Droid Sans"/>
                <a:cs typeface="Droid Sans"/>
                <a:sym typeface="Droid Sans"/>
              </a:rPr>
              <a:t>Am I growing in loving God and loving others? </a:t>
            </a:r>
            <a:endParaRPr b="1" sz="2600">
              <a:solidFill>
                <a:schemeClr val="lt1"/>
              </a:solidFill>
              <a:latin typeface="Droid Sans"/>
              <a:ea typeface="Droid Sans"/>
              <a:cs typeface="Droid Sans"/>
              <a:sym typeface="Droid Sans"/>
            </a:endParaRPr>
          </a:p>
          <a:p>
            <a:pPr indent="-393700" lvl="0" marL="457200" rtl="0" algn="l">
              <a:spcBef>
                <a:spcPts val="0"/>
              </a:spcBef>
              <a:spcAft>
                <a:spcPts val="0"/>
              </a:spcAft>
              <a:buClr>
                <a:schemeClr val="lt1"/>
              </a:buClr>
              <a:buSzPts val="2600"/>
              <a:buFont typeface="Droid Sans"/>
              <a:buChar char="●"/>
            </a:pPr>
            <a:r>
              <a:rPr b="1" lang="en" sz="2600">
                <a:solidFill>
                  <a:schemeClr val="lt1"/>
                </a:solidFill>
                <a:latin typeface="Droid Sans"/>
                <a:ea typeface="Droid Sans"/>
                <a:cs typeface="Droid Sans"/>
                <a:sym typeface="Droid Sans"/>
              </a:rPr>
              <a:t>Am I growing in a joyful understanding of the gospel? </a:t>
            </a:r>
            <a:endParaRPr b="1" sz="2600">
              <a:solidFill>
                <a:schemeClr val="lt1"/>
              </a:solidFill>
              <a:latin typeface="Droid Sans"/>
              <a:ea typeface="Droid Sans"/>
              <a:cs typeface="Droid Sans"/>
              <a:sym typeface="Droid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5"/>
          <p:cNvSpPr txBox="1"/>
          <p:nvPr>
            <p:ph idx="1" type="body"/>
          </p:nvPr>
        </p:nvSpPr>
        <p:spPr>
          <a:xfrm>
            <a:off x="311700" y="268600"/>
            <a:ext cx="8520600" cy="4441800"/>
          </a:xfrm>
          <a:prstGeom prst="rect">
            <a:avLst/>
          </a:prstGeom>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b="1" sz="4000">
              <a:solidFill>
                <a:schemeClr val="lt1"/>
              </a:solidFill>
              <a:latin typeface="Droid Sans"/>
              <a:ea typeface="Droid Sans"/>
              <a:cs typeface="Droid Sans"/>
              <a:sym typeface="Droid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6"/>
          <p:cNvSpPr txBox="1"/>
          <p:nvPr>
            <p:ph idx="1" type="body"/>
          </p:nvPr>
        </p:nvSpPr>
        <p:spPr>
          <a:xfrm>
            <a:off x="311700" y="268600"/>
            <a:ext cx="8520600" cy="4441800"/>
          </a:xfrm>
          <a:prstGeom prst="rect">
            <a:avLst/>
          </a:prstGeom>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3300">
                <a:solidFill>
                  <a:schemeClr val="lt1"/>
                </a:solidFill>
                <a:latin typeface="Droid Sans"/>
                <a:ea typeface="Droid Sans"/>
                <a:cs typeface="Droid Sans"/>
                <a:sym typeface="Droid Sans"/>
              </a:rPr>
              <a:t>Obey God and leave all the consequences to Him.</a:t>
            </a:r>
            <a:endParaRPr b="1" sz="3300">
              <a:solidFill>
                <a:schemeClr val="lt1"/>
              </a:solidFill>
              <a:latin typeface="Droid Sans"/>
              <a:ea typeface="Droid Sans"/>
              <a:cs typeface="Droid Sans"/>
              <a:sym typeface="Droid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7" name="Shape 77"/>
        <p:cNvGrpSpPr/>
        <p:nvPr/>
      </p:nvGrpSpPr>
      <p:grpSpPr>
        <a:xfrm>
          <a:off x="0" y="0"/>
          <a:ext cx="0" cy="0"/>
          <a:chOff x="0" y="0"/>
          <a:chExt cx="0" cy="0"/>
        </a:xfrm>
      </p:grpSpPr>
      <p:sp>
        <p:nvSpPr>
          <p:cNvPr id="78" name="Google Shape;78;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7"/>
          <p:cNvSpPr txBox="1"/>
          <p:nvPr>
            <p:ph idx="1" type="body"/>
          </p:nvPr>
        </p:nvSpPr>
        <p:spPr>
          <a:xfrm>
            <a:off x="311700" y="268600"/>
            <a:ext cx="8520600" cy="4441800"/>
          </a:xfrm>
          <a:prstGeom prst="rect">
            <a:avLst/>
          </a:prstGeom>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3300">
                <a:solidFill>
                  <a:schemeClr val="lt1"/>
                </a:solidFill>
                <a:latin typeface="Droid Sans"/>
                <a:ea typeface="Droid Sans"/>
                <a:cs typeface="Droid Sans"/>
                <a:sym typeface="Droid Sans"/>
              </a:rPr>
              <a:t>The greatest gift you will give to your church is a physically, emotionally, relationally, and spiritually </a:t>
            </a:r>
            <a:endParaRPr b="1" sz="3300">
              <a:solidFill>
                <a:schemeClr val="lt1"/>
              </a:solidFill>
              <a:latin typeface="Droid Sans"/>
              <a:ea typeface="Droid Sans"/>
              <a:cs typeface="Droid Sans"/>
              <a:sym typeface="Droid Sans"/>
            </a:endParaRPr>
          </a:p>
          <a:p>
            <a:pPr indent="0" lvl="0" marL="0" rtl="0" algn="ctr">
              <a:spcBef>
                <a:spcPts val="0"/>
              </a:spcBef>
              <a:spcAft>
                <a:spcPts val="0"/>
              </a:spcAft>
              <a:buClr>
                <a:schemeClr val="dk1"/>
              </a:buClr>
              <a:buSzPts val="1100"/>
              <a:buFont typeface="Arial"/>
              <a:buNone/>
            </a:pPr>
            <a:r>
              <a:rPr b="1" lang="en" sz="3300">
                <a:solidFill>
                  <a:schemeClr val="lt1"/>
                </a:solidFill>
                <a:latin typeface="Droid Sans"/>
                <a:ea typeface="Droid Sans"/>
                <a:cs typeface="Droid Sans"/>
                <a:sym typeface="Droid Sans"/>
              </a:rPr>
              <a:t>healthy version of you. </a:t>
            </a:r>
            <a:endParaRPr b="1" sz="3300">
              <a:solidFill>
                <a:schemeClr val="lt1"/>
              </a:solidFill>
              <a:latin typeface="Droid Sans"/>
              <a:ea typeface="Droid Sans"/>
              <a:cs typeface="Droid Sans"/>
              <a:sym typeface="Droid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3" name="Shape 83"/>
        <p:cNvGrpSpPr/>
        <p:nvPr/>
      </p:nvGrpSpPr>
      <p:grpSpPr>
        <a:xfrm>
          <a:off x="0" y="0"/>
          <a:ext cx="0" cy="0"/>
          <a:chOff x="0" y="0"/>
          <a:chExt cx="0" cy="0"/>
        </a:xfrm>
      </p:grpSpPr>
      <p:sp>
        <p:nvSpPr>
          <p:cNvPr id="84" name="Google Shape;84;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8"/>
          <p:cNvSpPr txBox="1"/>
          <p:nvPr>
            <p:ph idx="1" type="body"/>
          </p:nvPr>
        </p:nvSpPr>
        <p:spPr>
          <a:xfrm>
            <a:off x="311700" y="268600"/>
            <a:ext cx="8520600" cy="4441800"/>
          </a:xfrm>
          <a:prstGeom prst="rect">
            <a:avLst/>
          </a:prstGeom>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b="1" sz="2800">
              <a:solidFill>
                <a:schemeClr val="lt1"/>
              </a:solidFill>
              <a:latin typeface="Droid Sans"/>
              <a:ea typeface="Droid Sans"/>
              <a:cs typeface="Droid Sans"/>
              <a:sym typeface="Droid Sans"/>
            </a:endParaRPr>
          </a:p>
          <a:p>
            <a:pPr indent="0" lvl="0" marL="0" rtl="0" algn="l">
              <a:spcBef>
                <a:spcPts val="0"/>
              </a:spcBef>
              <a:spcAft>
                <a:spcPts val="0"/>
              </a:spcAft>
              <a:buClr>
                <a:schemeClr val="dk1"/>
              </a:buClr>
              <a:buSzPts val="1100"/>
              <a:buFont typeface="Arial"/>
              <a:buNone/>
            </a:pPr>
            <a:r>
              <a:t/>
            </a:r>
            <a:endParaRPr b="1" sz="2800">
              <a:solidFill>
                <a:schemeClr val="lt1"/>
              </a:solidFill>
              <a:latin typeface="Droid Sans"/>
              <a:ea typeface="Droid Sans"/>
              <a:cs typeface="Droid Sans"/>
              <a:sym typeface="Droid Sans"/>
            </a:endParaRPr>
          </a:p>
          <a:p>
            <a:pPr indent="0" lvl="0" marL="0" rtl="0" algn="l">
              <a:spcBef>
                <a:spcPts val="0"/>
              </a:spcBef>
              <a:spcAft>
                <a:spcPts val="0"/>
              </a:spcAft>
              <a:buClr>
                <a:schemeClr val="dk1"/>
              </a:buClr>
              <a:buSzPts val="1100"/>
              <a:buFont typeface="Arial"/>
              <a:buNone/>
            </a:pPr>
            <a:r>
              <a:t/>
            </a:r>
            <a:endParaRPr b="1" sz="2800">
              <a:solidFill>
                <a:schemeClr val="lt1"/>
              </a:solidFill>
              <a:latin typeface="Droid Sans"/>
              <a:ea typeface="Droid Sans"/>
              <a:cs typeface="Droid Sans"/>
              <a:sym typeface="Droid Sans"/>
            </a:endParaRPr>
          </a:p>
          <a:p>
            <a:pPr indent="0" lvl="0" marL="0" rtl="0" algn="l">
              <a:spcBef>
                <a:spcPts val="0"/>
              </a:spcBef>
              <a:spcAft>
                <a:spcPts val="0"/>
              </a:spcAft>
              <a:buClr>
                <a:schemeClr val="dk1"/>
              </a:buClr>
              <a:buSzPts val="1100"/>
              <a:buFont typeface="Arial"/>
              <a:buNone/>
            </a:pPr>
            <a:r>
              <a:rPr b="1" lang="en" sz="2800">
                <a:solidFill>
                  <a:schemeClr val="lt1"/>
                </a:solidFill>
                <a:latin typeface="Droid Sans"/>
                <a:ea typeface="Droid Sans"/>
                <a:cs typeface="Droid Sans"/>
                <a:sym typeface="Droid Sans"/>
              </a:rPr>
              <a:t>Now when David had </a:t>
            </a:r>
            <a:r>
              <a:rPr b="1" lang="en" sz="2800">
                <a:solidFill>
                  <a:schemeClr val="accent6"/>
                </a:solidFill>
                <a:latin typeface="Droid Sans"/>
                <a:ea typeface="Droid Sans"/>
                <a:cs typeface="Droid Sans"/>
                <a:sym typeface="Droid Sans"/>
              </a:rPr>
              <a:t>served God’s purpose in his own generation</a:t>
            </a:r>
            <a:r>
              <a:rPr b="1" lang="en" sz="2800">
                <a:solidFill>
                  <a:schemeClr val="lt1"/>
                </a:solidFill>
                <a:latin typeface="Droid Sans"/>
                <a:ea typeface="Droid Sans"/>
                <a:cs typeface="Droid Sans"/>
                <a:sym typeface="Droid Sans"/>
              </a:rPr>
              <a:t>, he fell asleep; he was buried with his ancestors and his body decayed.</a:t>
            </a:r>
            <a:endParaRPr b="1" sz="2800">
              <a:solidFill>
                <a:schemeClr val="lt1"/>
              </a:solidFill>
              <a:latin typeface="Droid Sans"/>
              <a:ea typeface="Droid Sans"/>
              <a:cs typeface="Droid Sans"/>
              <a:sym typeface="Droid Sans"/>
            </a:endParaRPr>
          </a:p>
          <a:p>
            <a:pPr indent="0" lvl="0" marL="0" rtl="0" algn="l">
              <a:spcBef>
                <a:spcPts val="0"/>
              </a:spcBef>
              <a:spcAft>
                <a:spcPts val="0"/>
              </a:spcAft>
              <a:buClr>
                <a:schemeClr val="dk1"/>
              </a:buClr>
              <a:buSzPts val="1100"/>
              <a:buFont typeface="Arial"/>
              <a:buNone/>
            </a:pPr>
            <a:r>
              <a:t/>
            </a:r>
            <a:endParaRPr b="1" sz="2800">
              <a:solidFill>
                <a:schemeClr val="lt1"/>
              </a:solidFill>
              <a:latin typeface="Droid Sans"/>
              <a:ea typeface="Droid Sans"/>
              <a:cs typeface="Droid Sans"/>
              <a:sym typeface="Droid Sans"/>
            </a:endParaRPr>
          </a:p>
          <a:p>
            <a:pPr indent="0" lvl="0" marL="0" rtl="0" algn="l">
              <a:spcBef>
                <a:spcPts val="0"/>
              </a:spcBef>
              <a:spcAft>
                <a:spcPts val="0"/>
              </a:spcAft>
              <a:buClr>
                <a:schemeClr val="dk1"/>
              </a:buClr>
              <a:buSzPts val="1100"/>
              <a:buFont typeface="Arial"/>
              <a:buNone/>
            </a:pPr>
            <a:r>
              <a:t/>
            </a:r>
            <a:endParaRPr b="1" sz="2800">
              <a:solidFill>
                <a:schemeClr val="lt1"/>
              </a:solidFill>
              <a:latin typeface="Droid Sans"/>
              <a:ea typeface="Droid Sans"/>
              <a:cs typeface="Droid Sans"/>
              <a:sym typeface="Droid Sans"/>
            </a:endParaRPr>
          </a:p>
          <a:p>
            <a:pPr indent="0" lvl="0" marL="0" rtl="0" algn="r">
              <a:spcBef>
                <a:spcPts val="0"/>
              </a:spcBef>
              <a:spcAft>
                <a:spcPts val="0"/>
              </a:spcAft>
              <a:buClr>
                <a:schemeClr val="dk1"/>
              </a:buClr>
              <a:buSzPts val="1100"/>
              <a:buFont typeface="Arial"/>
              <a:buNone/>
            </a:pPr>
            <a:r>
              <a:rPr b="1" lang="en" sz="2800">
                <a:solidFill>
                  <a:schemeClr val="lt1"/>
                </a:solidFill>
                <a:latin typeface="Droid Sans"/>
                <a:ea typeface="Droid Sans"/>
                <a:cs typeface="Droid Sans"/>
                <a:sym typeface="Droid Sans"/>
              </a:rPr>
              <a:t>Acts 13:36</a:t>
            </a:r>
            <a:endParaRPr b="1" sz="2800">
              <a:solidFill>
                <a:schemeClr val="lt1"/>
              </a:solidFill>
              <a:latin typeface="Droid Sans"/>
              <a:ea typeface="Droid Sans"/>
              <a:cs typeface="Droid Sans"/>
              <a:sym typeface="Droid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9" name="Shape 89"/>
        <p:cNvGrpSpPr/>
        <p:nvPr/>
      </p:nvGrpSpPr>
      <p:grpSpPr>
        <a:xfrm>
          <a:off x="0" y="0"/>
          <a:ext cx="0" cy="0"/>
          <a:chOff x="0" y="0"/>
          <a:chExt cx="0" cy="0"/>
        </a:xfrm>
      </p:grpSpPr>
      <p:sp>
        <p:nvSpPr>
          <p:cNvPr id="90" name="Google Shape;90;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9"/>
          <p:cNvSpPr txBox="1"/>
          <p:nvPr>
            <p:ph idx="1" type="body"/>
          </p:nvPr>
        </p:nvSpPr>
        <p:spPr>
          <a:xfrm>
            <a:off x="311700" y="268600"/>
            <a:ext cx="8520600" cy="4441800"/>
          </a:xfrm>
          <a:prstGeom prst="rect">
            <a:avLst/>
          </a:prstGeom>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b="1" sz="2800">
              <a:solidFill>
                <a:schemeClr val="lt1"/>
              </a:solidFill>
              <a:latin typeface="Droid Sans"/>
              <a:ea typeface="Droid Sans"/>
              <a:cs typeface="Droid Sans"/>
              <a:sym typeface="Droid Sans"/>
            </a:endParaRPr>
          </a:p>
          <a:p>
            <a:pPr indent="0" lvl="0" marL="0" rtl="0" algn="l">
              <a:spcBef>
                <a:spcPts val="0"/>
              </a:spcBef>
              <a:spcAft>
                <a:spcPts val="0"/>
              </a:spcAft>
              <a:buClr>
                <a:schemeClr val="dk1"/>
              </a:buClr>
              <a:buSzPts val="1100"/>
              <a:buFont typeface="Arial"/>
              <a:buNone/>
            </a:pPr>
            <a:r>
              <a:rPr b="1" lang="en" sz="2800">
                <a:solidFill>
                  <a:schemeClr val="lt1"/>
                </a:solidFill>
                <a:latin typeface="Droid Sans"/>
                <a:ea typeface="Droid Sans"/>
                <a:cs typeface="Droid Sans"/>
                <a:sym typeface="Droid Sans"/>
              </a:rPr>
              <a:t>So all the elders of Israel gathered together and came to Samuel at Ramah. They said to him, “You are old, and your sons do not follow your ways; now appoint a king to lead us, such as all the other nations have.”</a:t>
            </a:r>
            <a:endParaRPr b="1" sz="2800">
              <a:solidFill>
                <a:schemeClr val="lt1"/>
              </a:solidFill>
              <a:latin typeface="Droid Sans"/>
              <a:ea typeface="Droid Sans"/>
              <a:cs typeface="Droid Sans"/>
              <a:sym typeface="Droid Sans"/>
            </a:endParaRPr>
          </a:p>
          <a:p>
            <a:pPr indent="0" lvl="0" marL="0" rtl="0" algn="l">
              <a:spcBef>
                <a:spcPts val="0"/>
              </a:spcBef>
              <a:spcAft>
                <a:spcPts val="0"/>
              </a:spcAft>
              <a:buClr>
                <a:schemeClr val="dk1"/>
              </a:buClr>
              <a:buSzPts val="1100"/>
              <a:buFont typeface="Arial"/>
              <a:buNone/>
            </a:pPr>
            <a:r>
              <a:t/>
            </a:r>
            <a:endParaRPr b="1" sz="2800">
              <a:solidFill>
                <a:schemeClr val="lt1"/>
              </a:solidFill>
              <a:latin typeface="Droid Sans"/>
              <a:ea typeface="Droid Sans"/>
              <a:cs typeface="Droid Sans"/>
              <a:sym typeface="Droid Sans"/>
            </a:endParaRPr>
          </a:p>
          <a:p>
            <a:pPr indent="0" lvl="0" marL="0" rtl="0" algn="l">
              <a:spcBef>
                <a:spcPts val="0"/>
              </a:spcBef>
              <a:spcAft>
                <a:spcPts val="0"/>
              </a:spcAft>
              <a:buClr>
                <a:schemeClr val="dk1"/>
              </a:buClr>
              <a:buSzPts val="1100"/>
              <a:buFont typeface="Arial"/>
              <a:buNone/>
            </a:pPr>
            <a:r>
              <a:t/>
            </a:r>
            <a:endParaRPr b="1" sz="2800">
              <a:solidFill>
                <a:schemeClr val="lt1"/>
              </a:solidFill>
              <a:latin typeface="Droid Sans"/>
              <a:ea typeface="Droid Sans"/>
              <a:cs typeface="Droid Sans"/>
              <a:sym typeface="Droid Sans"/>
            </a:endParaRPr>
          </a:p>
          <a:p>
            <a:pPr indent="0" lvl="0" marL="0" rtl="0" algn="r">
              <a:spcBef>
                <a:spcPts val="0"/>
              </a:spcBef>
              <a:spcAft>
                <a:spcPts val="0"/>
              </a:spcAft>
              <a:buClr>
                <a:schemeClr val="dk1"/>
              </a:buClr>
              <a:buSzPts val="1100"/>
              <a:buFont typeface="Arial"/>
              <a:buNone/>
            </a:pPr>
            <a:r>
              <a:rPr b="1" lang="en" sz="2800">
                <a:solidFill>
                  <a:schemeClr val="lt1"/>
                </a:solidFill>
                <a:latin typeface="Droid Sans"/>
                <a:ea typeface="Droid Sans"/>
                <a:cs typeface="Droid Sans"/>
                <a:sym typeface="Droid Sans"/>
              </a:rPr>
              <a:t>1 Samuel 8:4-5</a:t>
            </a:r>
            <a:endParaRPr b="1" sz="2800">
              <a:solidFill>
                <a:schemeClr val="lt1"/>
              </a:solidFill>
              <a:latin typeface="Droid Sans"/>
              <a:ea typeface="Droid Sans"/>
              <a:cs typeface="Droid Sans"/>
              <a:sym typeface="Droid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5" name="Shape 95"/>
        <p:cNvGrpSpPr/>
        <p:nvPr/>
      </p:nvGrpSpPr>
      <p:grpSpPr>
        <a:xfrm>
          <a:off x="0" y="0"/>
          <a:ext cx="0" cy="0"/>
          <a:chOff x="0" y="0"/>
          <a:chExt cx="0" cy="0"/>
        </a:xfrm>
      </p:grpSpPr>
      <p:sp>
        <p:nvSpPr>
          <p:cNvPr id="96" name="Google Shape;96;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0"/>
          <p:cNvSpPr txBox="1"/>
          <p:nvPr>
            <p:ph idx="1" type="body"/>
          </p:nvPr>
        </p:nvSpPr>
        <p:spPr>
          <a:xfrm>
            <a:off x="311700" y="268600"/>
            <a:ext cx="8520600" cy="4441800"/>
          </a:xfrm>
          <a:prstGeom prst="rect">
            <a:avLst/>
          </a:prstGeom>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800">
                <a:solidFill>
                  <a:schemeClr val="lt1"/>
                </a:solidFill>
                <a:latin typeface="Droid Sans"/>
                <a:ea typeface="Droid Sans"/>
                <a:cs typeface="Droid Sans"/>
                <a:sym typeface="Droid Sans"/>
              </a:rPr>
              <a:t>“You have done a foolish thing,” Samuel said. “You have not kept the command the Lord your God gave you; if you had, he would have established your kingdom over Israel for all time.  But now your kingdom will not endure; the Lord has sought out a man after his own heart and appointed him ruler of his people, because you have not kept the Lord’s command.”</a:t>
            </a:r>
            <a:endParaRPr b="1" sz="2800">
              <a:solidFill>
                <a:schemeClr val="lt1"/>
              </a:solidFill>
              <a:latin typeface="Droid Sans"/>
              <a:ea typeface="Droid Sans"/>
              <a:cs typeface="Droid Sans"/>
              <a:sym typeface="Droid Sans"/>
            </a:endParaRPr>
          </a:p>
          <a:p>
            <a:pPr indent="0" lvl="0" marL="0" rtl="0" algn="r">
              <a:spcBef>
                <a:spcPts val="0"/>
              </a:spcBef>
              <a:spcAft>
                <a:spcPts val="0"/>
              </a:spcAft>
              <a:buClr>
                <a:schemeClr val="dk1"/>
              </a:buClr>
              <a:buSzPts val="1100"/>
              <a:buFont typeface="Arial"/>
              <a:buNone/>
            </a:pPr>
            <a:r>
              <a:rPr b="1" lang="en" sz="2800">
                <a:solidFill>
                  <a:schemeClr val="lt1"/>
                </a:solidFill>
                <a:latin typeface="Droid Sans"/>
                <a:ea typeface="Droid Sans"/>
                <a:cs typeface="Droid Sans"/>
                <a:sym typeface="Droid Sans"/>
              </a:rPr>
              <a:t>1 Samuel 13:13-14</a:t>
            </a:r>
            <a:endParaRPr b="1" sz="2800">
              <a:solidFill>
                <a:schemeClr val="lt1"/>
              </a:solidFill>
              <a:latin typeface="Droid Sans"/>
              <a:ea typeface="Droid Sans"/>
              <a:cs typeface="Droid Sans"/>
              <a:sym typeface="Droid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1" name="Shape 101"/>
        <p:cNvGrpSpPr/>
        <p:nvPr/>
      </p:nvGrpSpPr>
      <p:grpSpPr>
        <a:xfrm>
          <a:off x="0" y="0"/>
          <a:ext cx="0" cy="0"/>
          <a:chOff x="0" y="0"/>
          <a:chExt cx="0" cy="0"/>
        </a:xfrm>
      </p:grpSpPr>
      <p:sp>
        <p:nvSpPr>
          <p:cNvPr id="102" name="Google Shape;102;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1"/>
          <p:cNvSpPr txBox="1"/>
          <p:nvPr>
            <p:ph idx="1" type="body"/>
          </p:nvPr>
        </p:nvSpPr>
        <p:spPr>
          <a:xfrm>
            <a:off x="311700" y="268600"/>
            <a:ext cx="8520600" cy="4441800"/>
          </a:xfrm>
          <a:prstGeom prst="rect">
            <a:avLst/>
          </a:prstGeom>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b="1" sz="3000">
              <a:solidFill>
                <a:schemeClr val="lt1"/>
              </a:solidFill>
              <a:latin typeface="Droid Sans"/>
              <a:ea typeface="Droid Sans"/>
              <a:cs typeface="Droid Sans"/>
              <a:sym typeface="Droid Sans"/>
            </a:endParaRPr>
          </a:p>
          <a:p>
            <a:pPr indent="0" lvl="0" marL="0" rtl="0" algn="l">
              <a:spcBef>
                <a:spcPts val="0"/>
              </a:spcBef>
              <a:spcAft>
                <a:spcPts val="0"/>
              </a:spcAft>
              <a:buClr>
                <a:schemeClr val="dk1"/>
              </a:buClr>
              <a:buSzPts val="1100"/>
              <a:buFont typeface="Arial"/>
              <a:buNone/>
            </a:pPr>
            <a:r>
              <a:t/>
            </a:r>
            <a:endParaRPr b="1" sz="3000">
              <a:solidFill>
                <a:schemeClr val="lt1"/>
              </a:solidFill>
              <a:latin typeface="Droid Sans"/>
              <a:ea typeface="Droid Sans"/>
              <a:cs typeface="Droid Sans"/>
              <a:sym typeface="Droid Sans"/>
            </a:endParaRPr>
          </a:p>
          <a:p>
            <a:pPr indent="0" lvl="0" marL="0" rtl="0" algn="l">
              <a:spcBef>
                <a:spcPts val="0"/>
              </a:spcBef>
              <a:spcAft>
                <a:spcPts val="0"/>
              </a:spcAft>
              <a:buClr>
                <a:schemeClr val="dk1"/>
              </a:buClr>
              <a:buSzPts val="1100"/>
              <a:buFont typeface="Arial"/>
              <a:buNone/>
            </a:pPr>
            <a:r>
              <a:rPr b="1" lang="en" sz="3000">
                <a:solidFill>
                  <a:schemeClr val="lt1"/>
                </a:solidFill>
                <a:latin typeface="Droid Sans"/>
                <a:ea typeface="Droid Sans"/>
                <a:cs typeface="Droid Sans"/>
                <a:sym typeface="Droid Sans"/>
              </a:rPr>
              <a:t>The Lord said to Samuel, “How long will you mourn for Saul, since I have rejected him as king over Israel? </a:t>
            </a:r>
            <a:endParaRPr b="1" sz="3000">
              <a:solidFill>
                <a:schemeClr val="lt1"/>
              </a:solidFill>
              <a:latin typeface="Droid Sans"/>
              <a:ea typeface="Droid Sans"/>
              <a:cs typeface="Droid Sans"/>
              <a:sym typeface="Droid Sans"/>
            </a:endParaRPr>
          </a:p>
          <a:p>
            <a:pPr indent="0" lvl="0" marL="0" rtl="0" algn="l">
              <a:spcBef>
                <a:spcPts val="0"/>
              </a:spcBef>
              <a:spcAft>
                <a:spcPts val="0"/>
              </a:spcAft>
              <a:buClr>
                <a:schemeClr val="dk1"/>
              </a:buClr>
              <a:buSzPts val="1100"/>
              <a:buFont typeface="Arial"/>
              <a:buNone/>
            </a:pPr>
            <a:r>
              <a:t/>
            </a:r>
            <a:endParaRPr b="1" sz="3000">
              <a:solidFill>
                <a:schemeClr val="lt1"/>
              </a:solidFill>
              <a:latin typeface="Droid Sans"/>
              <a:ea typeface="Droid Sans"/>
              <a:cs typeface="Droid Sans"/>
              <a:sym typeface="Droid Sans"/>
            </a:endParaRPr>
          </a:p>
          <a:p>
            <a:pPr indent="0" lvl="0" marL="0" rtl="0" algn="l">
              <a:spcBef>
                <a:spcPts val="0"/>
              </a:spcBef>
              <a:spcAft>
                <a:spcPts val="0"/>
              </a:spcAft>
              <a:buClr>
                <a:schemeClr val="dk1"/>
              </a:buClr>
              <a:buSzPts val="1100"/>
              <a:buFont typeface="Arial"/>
              <a:buNone/>
            </a:pPr>
            <a:r>
              <a:t/>
            </a:r>
            <a:endParaRPr b="1" sz="3000">
              <a:solidFill>
                <a:schemeClr val="lt1"/>
              </a:solidFill>
              <a:latin typeface="Droid Sans"/>
              <a:ea typeface="Droid Sans"/>
              <a:cs typeface="Droid Sans"/>
              <a:sym typeface="Droid Sans"/>
            </a:endParaRPr>
          </a:p>
          <a:p>
            <a:pPr indent="0" lvl="0" marL="0" rtl="0" algn="l">
              <a:spcBef>
                <a:spcPts val="0"/>
              </a:spcBef>
              <a:spcAft>
                <a:spcPts val="0"/>
              </a:spcAft>
              <a:buClr>
                <a:schemeClr val="dk1"/>
              </a:buClr>
              <a:buSzPts val="1100"/>
              <a:buFont typeface="Arial"/>
              <a:buNone/>
            </a:pPr>
            <a:r>
              <a:t/>
            </a:r>
            <a:endParaRPr b="1" sz="3000">
              <a:solidFill>
                <a:schemeClr val="lt1"/>
              </a:solidFill>
              <a:latin typeface="Droid Sans"/>
              <a:ea typeface="Droid Sans"/>
              <a:cs typeface="Droid Sans"/>
              <a:sym typeface="Droid Sans"/>
            </a:endParaRPr>
          </a:p>
          <a:p>
            <a:pPr indent="0" lvl="0" marL="0" rtl="0" algn="r">
              <a:spcBef>
                <a:spcPts val="0"/>
              </a:spcBef>
              <a:spcAft>
                <a:spcPts val="0"/>
              </a:spcAft>
              <a:buClr>
                <a:schemeClr val="dk1"/>
              </a:buClr>
              <a:buSzPts val="1100"/>
              <a:buFont typeface="Arial"/>
              <a:buNone/>
            </a:pPr>
            <a:r>
              <a:rPr b="1" lang="en" sz="2800">
                <a:solidFill>
                  <a:schemeClr val="lt1"/>
                </a:solidFill>
                <a:latin typeface="Droid Sans"/>
                <a:ea typeface="Droid Sans"/>
                <a:cs typeface="Droid Sans"/>
                <a:sym typeface="Droid Sans"/>
              </a:rPr>
              <a:t>1 Samuel 16:1</a:t>
            </a:r>
            <a:endParaRPr b="1" sz="2800">
              <a:solidFill>
                <a:schemeClr val="lt1"/>
              </a:solidFill>
              <a:latin typeface="Droid Sans"/>
              <a:ea typeface="Droid Sans"/>
              <a:cs typeface="Droid Sans"/>
              <a:sym typeface="Droid Sans"/>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